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61" r:id="rId3"/>
    <p:sldId id="260" r:id="rId4"/>
    <p:sldId id="258" r:id="rId5"/>
    <p:sldId id="331" r:id="rId6"/>
    <p:sldId id="333" r:id="rId7"/>
    <p:sldId id="334" r:id="rId8"/>
    <p:sldId id="267" r:id="rId9"/>
    <p:sldId id="335" r:id="rId10"/>
    <p:sldId id="354" r:id="rId11"/>
    <p:sldId id="337" r:id="rId12"/>
    <p:sldId id="338" r:id="rId13"/>
    <p:sldId id="339" r:id="rId14"/>
    <p:sldId id="355" r:id="rId15"/>
    <p:sldId id="356" r:id="rId16"/>
    <p:sldId id="341" r:id="rId17"/>
    <p:sldId id="266" r:id="rId18"/>
    <p:sldId id="308" r:id="rId19"/>
    <p:sldId id="342" r:id="rId20"/>
    <p:sldId id="343" r:id="rId21"/>
    <p:sldId id="270" r:id="rId22"/>
    <p:sldId id="309" r:id="rId23"/>
    <p:sldId id="346" r:id="rId24"/>
    <p:sldId id="345" r:id="rId25"/>
    <p:sldId id="278" r:id="rId26"/>
    <p:sldId id="279" r:id="rId27"/>
    <p:sldId id="347" r:id="rId28"/>
    <p:sldId id="357" r:id="rId29"/>
    <p:sldId id="349" r:id="rId30"/>
    <p:sldId id="316" r:id="rId31"/>
    <p:sldId id="350" r:id="rId32"/>
    <p:sldId id="351" r:id="rId33"/>
    <p:sldId id="352" r:id="rId34"/>
    <p:sldId id="358" r:id="rId35"/>
    <p:sldId id="297" r:id="rId36"/>
    <p:sldId id="298" r:id="rId37"/>
    <p:sldId id="299" r:id="rId38"/>
    <p:sldId id="300" r:id="rId39"/>
    <p:sldId id="301" r:id="rId40"/>
    <p:sldId id="302" r:id="rId41"/>
    <p:sldId id="303" r:id="rId42"/>
    <p:sldId id="304" r:id="rId43"/>
    <p:sldId id="305" r:id="rId44"/>
    <p:sldId id="306" r:id="rId45"/>
    <p:sldId id="294" r:id="rId46"/>
    <p:sldId id="353" r:id="rId47"/>
  </p:sldIdLst>
  <p:sldSz cx="12192000" cy="6858000"/>
  <p:notesSz cx="7104063"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ción del taller" id="{F004147B-9FD8-418D-AF4F-AB6B105483EB}">
          <p14:sldIdLst>
            <p14:sldId id="256"/>
            <p14:sldId id="261"/>
            <p14:sldId id="260"/>
          </p14:sldIdLst>
        </p14:section>
        <p14:section name="Seguridad y privacidad en servicios de correo electrónico y redes sociales" id="{FF5BE23B-7284-4EDA-B9E8-0FA6C7EBD4D6}">
          <p14:sldIdLst>
            <p14:sldId id="258"/>
            <p14:sldId id="331"/>
            <p14:sldId id="333"/>
            <p14:sldId id="334"/>
            <p14:sldId id="267"/>
            <p14:sldId id="335"/>
            <p14:sldId id="354"/>
            <p14:sldId id="337"/>
            <p14:sldId id="338"/>
            <p14:sldId id="339"/>
            <p14:sldId id="355"/>
            <p14:sldId id="356"/>
            <p14:sldId id="341"/>
            <p14:sldId id="266"/>
          </p14:sldIdLst>
        </p14:section>
        <p14:section name="Los riesgos de una única contraseña para todos los servicios" id="{4EDA9840-57E9-4336-913B-85FC6F7FA863}">
          <p14:sldIdLst>
            <p14:sldId id="308"/>
            <p14:sldId id="342"/>
            <p14:sldId id="343"/>
            <p14:sldId id="270"/>
          </p14:sldIdLst>
        </p14:section>
        <p14:section name="Descarga de software/apps de sitios oficiales" id="{25612B56-6FB6-4243-B7F9-82FC8F540A95}">
          <p14:sldIdLst>
            <p14:sldId id="309"/>
            <p14:sldId id="346"/>
            <p14:sldId id="345"/>
            <p14:sldId id="278"/>
          </p14:sldIdLst>
        </p14:section>
        <p14:section name="Almacenamiento en la nube" id="{588F5501-0B1F-43F3-8261-A0C08B9E5F27}">
          <p14:sldIdLst>
            <p14:sldId id="279"/>
            <p14:sldId id="347"/>
            <p14:sldId id="357"/>
            <p14:sldId id="349"/>
            <p14:sldId id="316"/>
            <p14:sldId id="350"/>
            <p14:sldId id="351"/>
            <p14:sldId id="352"/>
            <p14:sldId id="358"/>
          </p14:sldIdLst>
        </p14:section>
        <p14:section name="Cuestionario de Evaluación" id="{503FDB2B-7BCB-47ED-8B38-312AE2804E0D}">
          <p14:sldIdLst>
            <p14:sldId id="297"/>
            <p14:sldId id="298"/>
            <p14:sldId id="299"/>
            <p14:sldId id="300"/>
            <p14:sldId id="301"/>
            <p14:sldId id="302"/>
            <p14:sldId id="303"/>
            <p14:sldId id="304"/>
            <p14:sldId id="305"/>
            <p14:sldId id="306"/>
            <p14:sldId id="294"/>
            <p14:sldId id="35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461"/>
    <a:srgbClr val="CD2D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56272" autoAdjust="0"/>
  </p:normalViewPr>
  <p:slideViewPr>
    <p:cSldViewPr snapToGrid="0" snapToObjects="1">
      <p:cViewPr varScale="1">
        <p:scale>
          <a:sx n="65" d="100"/>
          <a:sy n="65" d="100"/>
        </p:scale>
        <p:origin x="2070" y="72"/>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F00713-6484-44BA-B20E-1FEA8B1F9A82}"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s-ES"/>
        </a:p>
      </dgm:t>
    </dgm:pt>
    <dgm:pt modelId="{DE422A4A-0691-40EC-8FB9-C50083CA9C22}">
      <dgm:prSet phldrT="[Texto]"/>
      <dgm:spPr/>
      <dgm:t>
        <a:bodyPr/>
        <a:lstStyle/>
        <a:p>
          <a:r>
            <a:rPr lang="es-ES" b="1" dirty="0"/>
            <a:t>No repetir</a:t>
          </a:r>
        </a:p>
      </dgm:t>
    </dgm:pt>
    <dgm:pt modelId="{D1623C60-15C9-4DA4-A57A-64FDAFE69BBD}" type="parTrans" cxnId="{3B5D46F7-85B3-4523-A288-6EF3C028331F}">
      <dgm:prSet/>
      <dgm:spPr/>
      <dgm:t>
        <a:bodyPr/>
        <a:lstStyle/>
        <a:p>
          <a:endParaRPr lang="es-ES"/>
        </a:p>
      </dgm:t>
    </dgm:pt>
    <dgm:pt modelId="{91327FC5-99BA-41E2-8580-043386DC91C2}" type="sibTrans" cxnId="{3B5D46F7-85B3-4523-A288-6EF3C028331F}">
      <dgm:prSet/>
      <dgm:spPr>
        <a:solidFill>
          <a:srgbClr val="465461"/>
        </a:solidFill>
      </dgm:spPr>
      <dgm:t>
        <a:bodyPr/>
        <a:lstStyle/>
        <a:p>
          <a:endParaRPr lang="es-ES"/>
        </a:p>
      </dgm:t>
    </dgm:pt>
    <dgm:pt modelId="{8095CE6E-2931-45CF-ADD4-38C874DF80A7}">
      <dgm:prSet phldrT="[Texto]"/>
      <dgm:spPr/>
      <dgm:t>
        <a:bodyPr/>
        <a:lstStyle/>
        <a:p>
          <a:r>
            <a:rPr lang="es-ES" b="1" dirty="0"/>
            <a:t>No compartir</a:t>
          </a:r>
        </a:p>
      </dgm:t>
    </dgm:pt>
    <dgm:pt modelId="{8002DA27-CC6D-4B80-B77A-F82C7AC1D77B}" type="parTrans" cxnId="{B022BFDC-BAD8-4858-BB92-B6AE8A100434}">
      <dgm:prSet/>
      <dgm:spPr/>
      <dgm:t>
        <a:bodyPr/>
        <a:lstStyle/>
        <a:p>
          <a:endParaRPr lang="es-ES"/>
        </a:p>
      </dgm:t>
    </dgm:pt>
    <dgm:pt modelId="{F5F3D5E1-ECA0-4653-B119-A9FD9F960340}" type="sibTrans" cxnId="{B022BFDC-BAD8-4858-BB92-B6AE8A100434}">
      <dgm:prSet/>
      <dgm:spPr/>
      <dgm:t>
        <a:bodyPr/>
        <a:lstStyle/>
        <a:p>
          <a:endParaRPr lang="es-ES"/>
        </a:p>
      </dgm:t>
    </dgm:pt>
    <dgm:pt modelId="{E7386806-4E16-4DBB-8672-3EA82B885175}">
      <dgm:prSet phldrT="[Texto]"/>
      <dgm:spPr/>
      <dgm:t>
        <a:bodyPr/>
        <a:lstStyle/>
        <a:p>
          <a:r>
            <a:rPr lang="es-ES" b="1" dirty="0"/>
            <a:t>No usar información personal</a:t>
          </a:r>
        </a:p>
      </dgm:t>
    </dgm:pt>
    <dgm:pt modelId="{B6F6DA5A-6AD8-46BA-ABF9-09ABA626DD7C}" type="parTrans" cxnId="{E72E5CE4-792B-4AD1-9D06-D0C853028E85}">
      <dgm:prSet/>
      <dgm:spPr/>
      <dgm:t>
        <a:bodyPr/>
        <a:lstStyle/>
        <a:p>
          <a:endParaRPr lang="es-ES"/>
        </a:p>
      </dgm:t>
    </dgm:pt>
    <dgm:pt modelId="{32322E60-ACEC-4784-A9F7-5D798DF7DC84}" type="sibTrans" cxnId="{E72E5CE4-792B-4AD1-9D06-D0C853028E85}">
      <dgm:prSet/>
      <dgm:spPr/>
      <dgm:t>
        <a:bodyPr/>
        <a:lstStyle/>
        <a:p>
          <a:endParaRPr lang="es-ES"/>
        </a:p>
      </dgm:t>
    </dgm:pt>
    <dgm:pt modelId="{5AC8B23D-3A97-4CA2-95C3-6A6297ACCE58}">
      <dgm:prSet phldrT="[Texto]"/>
      <dgm:spPr/>
      <dgm:t>
        <a:bodyPr/>
        <a:lstStyle/>
        <a:p>
          <a:r>
            <a:rPr lang="es-ES" b="1" dirty="0"/>
            <a:t>Evitar dispositivos públicos</a:t>
          </a:r>
        </a:p>
      </dgm:t>
    </dgm:pt>
    <dgm:pt modelId="{365A05D0-D9C4-44F3-BF88-257CDB17C83A}" type="parTrans" cxnId="{18B89B22-CE67-4674-BE27-C063D7B60CFB}">
      <dgm:prSet/>
      <dgm:spPr/>
      <dgm:t>
        <a:bodyPr/>
        <a:lstStyle/>
        <a:p>
          <a:endParaRPr lang="es-ES"/>
        </a:p>
      </dgm:t>
    </dgm:pt>
    <dgm:pt modelId="{9355D38C-8750-4669-BD05-275A1B9E6518}" type="sibTrans" cxnId="{18B89B22-CE67-4674-BE27-C063D7B60CFB}">
      <dgm:prSet/>
      <dgm:spPr/>
      <dgm:t>
        <a:bodyPr/>
        <a:lstStyle/>
        <a:p>
          <a:endParaRPr lang="es-ES"/>
        </a:p>
      </dgm:t>
    </dgm:pt>
    <dgm:pt modelId="{6B06AB15-45DD-4A06-BA7B-30007F71666D}">
      <dgm:prSet phldrT="[Texto]"/>
      <dgm:spPr/>
      <dgm:t>
        <a:bodyPr/>
        <a:lstStyle/>
        <a:p>
          <a:r>
            <a:rPr lang="es-ES" b="1" dirty="0" smtClean="0"/>
            <a:t>Atención ataques de ingeniería social</a:t>
          </a:r>
          <a:endParaRPr lang="es-ES" b="1" dirty="0"/>
        </a:p>
      </dgm:t>
    </dgm:pt>
    <dgm:pt modelId="{D42941EC-BC2C-4D2F-BBE6-2134949FBAB7}" type="parTrans" cxnId="{E2FDE69E-1D88-4625-8E29-7128D3768E26}">
      <dgm:prSet/>
      <dgm:spPr/>
      <dgm:t>
        <a:bodyPr/>
        <a:lstStyle/>
        <a:p>
          <a:endParaRPr lang="es-ES"/>
        </a:p>
      </dgm:t>
    </dgm:pt>
    <dgm:pt modelId="{A3265587-76F3-481E-AD4D-7E6DCCB7747E}" type="sibTrans" cxnId="{E2FDE69E-1D88-4625-8E29-7128D3768E26}">
      <dgm:prSet/>
      <dgm:spPr/>
      <dgm:t>
        <a:bodyPr/>
        <a:lstStyle/>
        <a:p>
          <a:endParaRPr lang="es-ES"/>
        </a:p>
      </dgm:t>
    </dgm:pt>
    <dgm:pt modelId="{47CC0A1B-E0EC-4D48-ABAE-E9AFCB9539B9}">
      <dgm:prSet/>
      <dgm:spPr/>
      <dgm:t>
        <a:bodyPr/>
        <a:lstStyle/>
        <a:p>
          <a:r>
            <a:rPr lang="es-ES" b="1" dirty="0"/>
            <a:t>Usar gestores de contraseñas</a:t>
          </a:r>
        </a:p>
      </dgm:t>
    </dgm:pt>
    <dgm:pt modelId="{F5DA8EAE-0F53-4525-B939-1A2C6A9615D0}" type="parTrans" cxnId="{97FEF6F1-7FA8-43A7-834D-FD1A37F0546B}">
      <dgm:prSet/>
      <dgm:spPr/>
      <dgm:t>
        <a:bodyPr/>
        <a:lstStyle/>
        <a:p>
          <a:endParaRPr lang="es-ES"/>
        </a:p>
      </dgm:t>
    </dgm:pt>
    <dgm:pt modelId="{3F6CEE98-797B-472D-8CEB-CEF6107CF462}" type="sibTrans" cxnId="{97FEF6F1-7FA8-43A7-834D-FD1A37F0546B}">
      <dgm:prSet/>
      <dgm:spPr/>
      <dgm:t>
        <a:bodyPr/>
        <a:lstStyle/>
        <a:p>
          <a:endParaRPr lang="es-ES"/>
        </a:p>
      </dgm:t>
    </dgm:pt>
    <dgm:pt modelId="{6E8D3B8D-9BDE-4D8A-BA98-53110C27E0C2}" type="pres">
      <dgm:prSet presAssocID="{D3F00713-6484-44BA-B20E-1FEA8B1F9A82}" presName="Name0" presStyleCnt="0">
        <dgm:presLayoutVars>
          <dgm:dir/>
          <dgm:resizeHandles val="exact"/>
        </dgm:presLayoutVars>
      </dgm:prSet>
      <dgm:spPr/>
      <dgm:t>
        <a:bodyPr/>
        <a:lstStyle/>
        <a:p>
          <a:endParaRPr lang="es-ES"/>
        </a:p>
      </dgm:t>
    </dgm:pt>
    <dgm:pt modelId="{0B91AC30-8D66-462F-9307-A56143074788}" type="pres">
      <dgm:prSet presAssocID="{D3F00713-6484-44BA-B20E-1FEA8B1F9A82}" presName="cycle" presStyleCnt="0"/>
      <dgm:spPr/>
    </dgm:pt>
    <dgm:pt modelId="{8C85105F-8064-4028-A583-A62E2F5A4659}" type="pres">
      <dgm:prSet presAssocID="{DE422A4A-0691-40EC-8FB9-C50083CA9C22}" presName="nodeFirstNode" presStyleLbl="node1" presStyleIdx="0" presStyleCnt="6">
        <dgm:presLayoutVars>
          <dgm:bulletEnabled val="1"/>
        </dgm:presLayoutVars>
      </dgm:prSet>
      <dgm:spPr/>
      <dgm:t>
        <a:bodyPr/>
        <a:lstStyle/>
        <a:p>
          <a:endParaRPr lang="es-ES"/>
        </a:p>
      </dgm:t>
    </dgm:pt>
    <dgm:pt modelId="{9330E8F5-EDDD-4FE9-911B-6D677E912B50}" type="pres">
      <dgm:prSet presAssocID="{91327FC5-99BA-41E2-8580-043386DC91C2}" presName="sibTransFirstNode" presStyleLbl="bgShp" presStyleIdx="0" presStyleCnt="1"/>
      <dgm:spPr/>
      <dgm:t>
        <a:bodyPr/>
        <a:lstStyle/>
        <a:p>
          <a:endParaRPr lang="es-ES"/>
        </a:p>
      </dgm:t>
    </dgm:pt>
    <dgm:pt modelId="{2600F00D-3042-4EDA-908F-5809FA23729E}" type="pres">
      <dgm:prSet presAssocID="{8095CE6E-2931-45CF-ADD4-38C874DF80A7}" presName="nodeFollowingNodes" presStyleLbl="node1" presStyleIdx="1" presStyleCnt="6">
        <dgm:presLayoutVars>
          <dgm:bulletEnabled val="1"/>
        </dgm:presLayoutVars>
      </dgm:prSet>
      <dgm:spPr/>
      <dgm:t>
        <a:bodyPr/>
        <a:lstStyle/>
        <a:p>
          <a:endParaRPr lang="es-ES"/>
        </a:p>
      </dgm:t>
    </dgm:pt>
    <dgm:pt modelId="{7D202154-B2B7-445C-8F78-F1BD761061E7}" type="pres">
      <dgm:prSet presAssocID="{E7386806-4E16-4DBB-8672-3EA82B885175}" presName="nodeFollowingNodes" presStyleLbl="node1" presStyleIdx="2" presStyleCnt="6">
        <dgm:presLayoutVars>
          <dgm:bulletEnabled val="1"/>
        </dgm:presLayoutVars>
      </dgm:prSet>
      <dgm:spPr/>
      <dgm:t>
        <a:bodyPr/>
        <a:lstStyle/>
        <a:p>
          <a:endParaRPr lang="es-ES"/>
        </a:p>
      </dgm:t>
    </dgm:pt>
    <dgm:pt modelId="{9D5D3426-DFBE-4B66-B1CE-D40630141E9D}" type="pres">
      <dgm:prSet presAssocID="{5AC8B23D-3A97-4CA2-95C3-6A6297ACCE58}" presName="nodeFollowingNodes" presStyleLbl="node1" presStyleIdx="3" presStyleCnt="6">
        <dgm:presLayoutVars>
          <dgm:bulletEnabled val="1"/>
        </dgm:presLayoutVars>
      </dgm:prSet>
      <dgm:spPr/>
      <dgm:t>
        <a:bodyPr/>
        <a:lstStyle/>
        <a:p>
          <a:endParaRPr lang="es-ES"/>
        </a:p>
      </dgm:t>
    </dgm:pt>
    <dgm:pt modelId="{74E528A6-2B61-45CA-B89E-CCC87D1A9456}" type="pres">
      <dgm:prSet presAssocID="{6B06AB15-45DD-4A06-BA7B-30007F71666D}" presName="nodeFollowingNodes" presStyleLbl="node1" presStyleIdx="4" presStyleCnt="6">
        <dgm:presLayoutVars>
          <dgm:bulletEnabled val="1"/>
        </dgm:presLayoutVars>
      </dgm:prSet>
      <dgm:spPr/>
      <dgm:t>
        <a:bodyPr/>
        <a:lstStyle/>
        <a:p>
          <a:endParaRPr lang="es-ES"/>
        </a:p>
      </dgm:t>
    </dgm:pt>
    <dgm:pt modelId="{19F8280A-3224-4F94-A5BF-33B24E61926E}" type="pres">
      <dgm:prSet presAssocID="{47CC0A1B-E0EC-4D48-ABAE-E9AFCB9539B9}" presName="nodeFollowingNodes" presStyleLbl="node1" presStyleIdx="5" presStyleCnt="6">
        <dgm:presLayoutVars>
          <dgm:bulletEnabled val="1"/>
        </dgm:presLayoutVars>
      </dgm:prSet>
      <dgm:spPr/>
      <dgm:t>
        <a:bodyPr/>
        <a:lstStyle/>
        <a:p>
          <a:endParaRPr lang="es-ES"/>
        </a:p>
      </dgm:t>
    </dgm:pt>
  </dgm:ptLst>
  <dgm:cxnLst>
    <dgm:cxn modelId="{97FEF6F1-7FA8-43A7-834D-FD1A37F0546B}" srcId="{D3F00713-6484-44BA-B20E-1FEA8B1F9A82}" destId="{47CC0A1B-E0EC-4D48-ABAE-E9AFCB9539B9}" srcOrd="5" destOrd="0" parTransId="{F5DA8EAE-0F53-4525-B939-1A2C6A9615D0}" sibTransId="{3F6CEE98-797B-472D-8CEB-CEF6107CF462}"/>
    <dgm:cxn modelId="{C5378DEA-A34C-4BFD-8701-C30DE7A271A9}" type="presOf" srcId="{DE422A4A-0691-40EC-8FB9-C50083CA9C22}" destId="{8C85105F-8064-4028-A583-A62E2F5A4659}" srcOrd="0" destOrd="0" presId="urn:microsoft.com/office/officeart/2005/8/layout/cycle3"/>
    <dgm:cxn modelId="{1514153A-39DC-4834-A4A4-47452EADCC44}" type="presOf" srcId="{D3F00713-6484-44BA-B20E-1FEA8B1F9A82}" destId="{6E8D3B8D-9BDE-4D8A-BA98-53110C27E0C2}" srcOrd="0" destOrd="0" presId="urn:microsoft.com/office/officeart/2005/8/layout/cycle3"/>
    <dgm:cxn modelId="{3B5D46F7-85B3-4523-A288-6EF3C028331F}" srcId="{D3F00713-6484-44BA-B20E-1FEA8B1F9A82}" destId="{DE422A4A-0691-40EC-8FB9-C50083CA9C22}" srcOrd="0" destOrd="0" parTransId="{D1623C60-15C9-4DA4-A57A-64FDAFE69BBD}" sibTransId="{91327FC5-99BA-41E2-8580-043386DC91C2}"/>
    <dgm:cxn modelId="{B022BFDC-BAD8-4858-BB92-B6AE8A100434}" srcId="{D3F00713-6484-44BA-B20E-1FEA8B1F9A82}" destId="{8095CE6E-2931-45CF-ADD4-38C874DF80A7}" srcOrd="1" destOrd="0" parTransId="{8002DA27-CC6D-4B80-B77A-F82C7AC1D77B}" sibTransId="{F5F3D5E1-ECA0-4653-B119-A9FD9F960340}"/>
    <dgm:cxn modelId="{CAF58FA4-F048-4A1B-B0DC-A2CDBF628AFA}" type="presOf" srcId="{6B06AB15-45DD-4A06-BA7B-30007F71666D}" destId="{74E528A6-2B61-45CA-B89E-CCC87D1A9456}" srcOrd="0" destOrd="0" presId="urn:microsoft.com/office/officeart/2005/8/layout/cycle3"/>
    <dgm:cxn modelId="{FB63CCB6-459C-42FA-8950-DAAF1AC124ED}" type="presOf" srcId="{8095CE6E-2931-45CF-ADD4-38C874DF80A7}" destId="{2600F00D-3042-4EDA-908F-5809FA23729E}" srcOrd="0" destOrd="0" presId="urn:microsoft.com/office/officeart/2005/8/layout/cycle3"/>
    <dgm:cxn modelId="{18B89B22-CE67-4674-BE27-C063D7B60CFB}" srcId="{D3F00713-6484-44BA-B20E-1FEA8B1F9A82}" destId="{5AC8B23D-3A97-4CA2-95C3-6A6297ACCE58}" srcOrd="3" destOrd="0" parTransId="{365A05D0-D9C4-44F3-BF88-257CDB17C83A}" sibTransId="{9355D38C-8750-4669-BD05-275A1B9E6518}"/>
    <dgm:cxn modelId="{46B978DB-4AF5-46C0-BE73-C3D4E1460183}" type="presOf" srcId="{47CC0A1B-E0EC-4D48-ABAE-E9AFCB9539B9}" destId="{19F8280A-3224-4F94-A5BF-33B24E61926E}" srcOrd="0" destOrd="0" presId="urn:microsoft.com/office/officeart/2005/8/layout/cycle3"/>
    <dgm:cxn modelId="{D272275F-6718-4EB8-856D-03380551CB13}" type="presOf" srcId="{5AC8B23D-3A97-4CA2-95C3-6A6297ACCE58}" destId="{9D5D3426-DFBE-4B66-B1CE-D40630141E9D}" srcOrd="0" destOrd="0" presId="urn:microsoft.com/office/officeart/2005/8/layout/cycle3"/>
    <dgm:cxn modelId="{E2FDE69E-1D88-4625-8E29-7128D3768E26}" srcId="{D3F00713-6484-44BA-B20E-1FEA8B1F9A82}" destId="{6B06AB15-45DD-4A06-BA7B-30007F71666D}" srcOrd="4" destOrd="0" parTransId="{D42941EC-BC2C-4D2F-BBE6-2134949FBAB7}" sibTransId="{A3265587-76F3-481E-AD4D-7E6DCCB7747E}"/>
    <dgm:cxn modelId="{3F4D7099-6D65-4CD4-AA4B-FB57E239B78E}" type="presOf" srcId="{91327FC5-99BA-41E2-8580-043386DC91C2}" destId="{9330E8F5-EDDD-4FE9-911B-6D677E912B50}" srcOrd="0" destOrd="0" presId="urn:microsoft.com/office/officeart/2005/8/layout/cycle3"/>
    <dgm:cxn modelId="{7E0B2D40-F498-49F6-A20C-E88E6B1D2B9E}" type="presOf" srcId="{E7386806-4E16-4DBB-8672-3EA82B885175}" destId="{7D202154-B2B7-445C-8F78-F1BD761061E7}" srcOrd="0" destOrd="0" presId="urn:microsoft.com/office/officeart/2005/8/layout/cycle3"/>
    <dgm:cxn modelId="{E72E5CE4-792B-4AD1-9D06-D0C853028E85}" srcId="{D3F00713-6484-44BA-B20E-1FEA8B1F9A82}" destId="{E7386806-4E16-4DBB-8672-3EA82B885175}" srcOrd="2" destOrd="0" parTransId="{B6F6DA5A-6AD8-46BA-ABF9-09ABA626DD7C}" sibTransId="{32322E60-ACEC-4784-A9F7-5D798DF7DC84}"/>
    <dgm:cxn modelId="{69490591-721E-4245-B702-F6402B3AB365}" type="presParOf" srcId="{6E8D3B8D-9BDE-4D8A-BA98-53110C27E0C2}" destId="{0B91AC30-8D66-462F-9307-A56143074788}" srcOrd="0" destOrd="0" presId="urn:microsoft.com/office/officeart/2005/8/layout/cycle3"/>
    <dgm:cxn modelId="{49C2BC75-4A23-4119-978E-77336129C3FE}" type="presParOf" srcId="{0B91AC30-8D66-462F-9307-A56143074788}" destId="{8C85105F-8064-4028-A583-A62E2F5A4659}" srcOrd="0" destOrd="0" presId="urn:microsoft.com/office/officeart/2005/8/layout/cycle3"/>
    <dgm:cxn modelId="{DBBC1FBE-C8E4-4BAF-B064-D24A04368B5C}" type="presParOf" srcId="{0B91AC30-8D66-462F-9307-A56143074788}" destId="{9330E8F5-EDDD-4FE9-911B-6D677E912B50}" srcOrd="1" destOrd="0" presId="urn:microsoft.com/office/officeart/2005/8/layout/cycle3"/>
    <dgm:cxn modelId="{E4AC0538-44F4-49A9-875C-A614578FFE02}" type="presParOf" srcId="{0B91AC30-8D66-462F-9307-A56143074788}" destId="{2600F00D-3042-4EDA-908F-5809FA23729E}" srcOrd="2" destOrd="0" presId="urn:microsoft.com/office/officeart/2005/8/layout/cycle3"/>
    <dgm:cxn modelId="{C58637B5-2C14-4797-A36D-62E293358339}" type="presParOf" srcId="{0B91AC30-8D66-462F-9307-A56143074788}" destId="{7D202154-B2B7-445C-8F78-F1BD761061E7}" srcOrd="3" destOrd="0" presId="urn:microsoft.com/office/officeart/2005/8/layout/cycle3"/>
    <dgm:cxn modelId="{DC2F4CCC-9D2A-45A7-B65E-A50F7FE2EDAC}" type="presParOf" srcId="{0B91AC30-8D66-462F-9307-A56143074788}" destId="{9D5D3426-DFBE-4B66-B1CE-D40630141E9D}" srcOrd="4" destOrd="0" presId="urn:microsoft.com/office/officeart/2005/8/layout/cycle3"/>
    <dgm:cxn modelId="{7FE101A7-6954-4E49-93FA-B8BC61278D90}" type="presParOf" srcId="{0B91AC30-8D66-462F-9307-A56143074788}" destId="{74E528A6-2B61-45CA-B89E-CCC87D1A9456}" srcOrd="5" destOrd="0" presId="urn:microsoft.com/office/officeart/2005/8/layout/cycle3"/>
    <dgm:cxn modelId="{A56D831A-3432-44F7-8E87-0B7F9A0600E3}" type="presParOf" srcId="{0B91AC30-8D66-462F-9307-A56143074788}" destId="{19F8280A-3224-4F94-A5BF-33B24E61926E}" srcOrd="6" destOrd="0" presId="urn:microsoft.com/office/officeart/2005/8/layout/cycle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B6EE7-7B60-4D67-BCFA-28720EA847EB}" type="doc">
      <dgm:prSet loTypeId="urn:microsoft.com/office/officeart/2005/8/layout/process4" loCatId="process" qsTypeId="urn:microsoft.com/office/officeart/2005/8/quickstyle/simple1" qsCatId="simple" csTypeId="urn:microsoft.com/office/officeart/2005/8/colors/accent0_3" csCatId="mainScheme" phldr="1"/>
      <dgm:spPr/>
      <dgm:t>
        <a:bodyPr/>
        <a:lstStyle/>
        <a:p>
          <a:endParaRPr lang="es-ES"/>
        </a:p>
      </dgm:t>
    </dgm:pt>
    <dgm:pt modelId="{350E0B9E-CD55-420C-B0CE-279603DE9367}">
      <dgm:prSet phldrT="[Texto]"/>
      <dgm:spPr>
        <a:solidFill>
          <a:srgbClr val="465461"/>
        </a:solidFill>
      </dgm:spPr>
      <dgm:t>
        <a:bodyPr/>
        <a:lstStyle/>
        <a:p>
          <a:r>
            <a:rPr lang="es-ES" b="1" dirty="0"/>
            <a:t>1. ESCOGER UNA COMBINACIÓN DE PALABRAS</a:t>
          </a:r>
        </a:p>
      </dgm:t>
    </dgm:pt>
    <dgm:pt modelId="{6F97AB8C-D0FC-4A03-A56F-548E7DDBB28E}" type="parTrans" cxnId="{90AF2733-80D7-409D-BD95-57018790F440}">
      <dgm:prSet/>
      <dgm:spPr/>
      <dgm:t>
        <a:bodyPr/>
        <a:lstStyle/>
        <a:p>
          <a:endParaRPr lang="es-ES"/>
        </a:p>
      </dgm:t>
    </dgm:pt>
    <dgm:pt modelId="{6A032E3C-A425-4E15-B450-9E7CC4AA6E74}" type="sibTrans" cxnId="{90AF2733-80D7-409D-BD95-57018790F440}">
      <dgm:prSet/>
      <dgm:spPr/>
      <dgm:t>
        <a:bodyPr/>
        <a:lstStyle/>
        <a:p>
          <a:endParaRPr lang="es-ES"/>
        </a:p>
      </dgm:t>
    </dgm:pt>
    <dgm:pt modelId="{A7448E77-8F01-4E48-B7ED-AFBAE4CE450E}">
      <dgm:prSet phldrT="[Texto]"/>
      <dgm:spPr/>
      <dgm:t>
        <a:bodyPr/>
        <a:lstStyle/>
        <a:p>
          <a:r>
            <a:rPr lang="es-ES" dirty="0">
              <a:solidFill>
                <a:srgbClr val="465461"/>
              </a:solidFill>
            </a:rPr>
            <a:t>Contraseña</a:t>
          </a:r>
        </a:p>
      </dgm:t>
    </dgm:pt>
    <dgm:pt modelId="{7D9723F3-2042-49DA-B1AE-8785ED64071D}" type="parTrans" cxnId="{F8DF9273-2D0F-47EE-A514-95A6DDB032CB}">
      <dgm:prSet/>
      <dgm:spPr/>
      <dgm:t>
        <a:bodyPr/>
        <a:lstStyle/>
        <a:p>
          <a:endParaRPr lang="es-ES"/>
        </a:p>
      </dgm:t>
    </dgm:pt>
    <dgm:pt modelId="{0764A8AD-BF44-4B31-B94A-A87130598D9A}" type="sibTrans" cxnId="{F8DF9273-2D0F-47EE-A514-95A6DDB032CB}">
      <dgm:prSet/>
      <dgm:spPr/>
      <dgm:t>
        <a:bodyPr/>
        <a:lstStyle/>
        <a:p>
          <a:endParaRPr lang="es-ES"/>
        </a:p>
      </dgm:t>
    </dgm:pt>
    <dgm:pt modelId="{B384BC4A-201F-4889-9EB8-AD352B342066}">
      <dgm:prSet phldrT="[Texto]"/>
      <dgm:spPr/>
      <dgm:t>
        <a:bodyPr/>
        <a:lstStyle/>
        <a:p>
          <a:r>
            <a:rPr lang="es-ES" dirty="0">
              <a:solidFill>
                <a:srgbClr val="465461"/>
              </a:solidFill>
            </a:rPr>
            <a:t>Seguridad</a:t>
          </a:r>
        </a:p>
      </dgm:t>
    </dgm:pt>
    <dgm:pt modelId="{3FFC245F-BAB8-4BA1-A4AF-21E7022143C9}" type="parTrans" cxnId="{553D1233-F014-4EF1-9F0C-96483E33F922}">
      <dgm:prSet/>
      <dgm:spPr/>
      <dgm:t>
        <a:bodyPr/>
        <a:lstStyle/>
        <a:p>
          <a:endParaRPr lang="es-ES"/>
        </a:p>
      </dgm:t>
    </dgm:pt>
    <dgm:pt modelId="{990290B6-8661-439F-AFB0-67BDB06636A4}" type="sibTrans" cxnId="{553D1233-F014-4EF1-9F0C-96483E33F922}">
      <dgm:prSet/>
      <dgm:spPr/>
      <dgm:t>
        <a:bodyPr/>
        <a:lstStyle/>
        <a:p>
          <a:endParaRPr lang="es-ES"/>
        </a:p>
      </dgm:t>
    </dgm:pt>
    <dgm:pt modelId="{F234DC2E-D7DC-4BCA-924F-0D35160645C1}">
      <dgm:prSet phldrT="[Texto]"/>
      <dgm:spPr>
        <a:solidFill>
          <a:srgbClr val="465461"/>
        </a:solidFill>
      </dgm:spPr>
      <dgm:t>
        <a:bodyPr/>
        <a:lstStyle/>
        <a:p>
          <a:r>
            <a:rPr lang="es-ES" b="1" dirty="0"/>
            <a:t>2. LAS UNIMOS Y AÑADIMOS ALGUNA MAYÚSCULA Y NÚMERO</a:t>
          </a:r>
        </a:p>
      </dgm:t>
    </dgm:pt>
    <dgm:pt modelId="{107795ED-ABE4-4580-82F7-6F23D546CA5D}" type="parTrans" cxnId="{ED3B249A-F6A9-407A-BB25-AF3766563075}">
      <dgm:prSet/>
      <dgm:spPr/>
      <dgm:t>
        <a:bodyPr/>
        <a:lstStyle/>
        <a:p>
          <a:endParaRPr lang="es-ES"/>
        </a:p>
      </dgm:t>
    </dgm:pt>
    <dgm:pt modelId="{F7E4FB35-5BE8-4E4E-896B-BC098260D53A}" type="sibTrans" cxnId="{ED3B249A-F6A9-407A-BB25-AF3766563075}">
      <dgm:prSet/>
      <dgm:spPr/>
      <dgm:t>
        <a:bodyPr/>
        <a:lstStyle/>
        <a:p>
          <a:endParaRPr lang="es-ES"/>
        </a:p>
      </dgm:t>
    </dgm:pt>
    <dgm:pt modelId="{ABE149DC-125F-4DEB-BFB9-9E2CAC706B10}">
      <dgm:prSet phldrT="[Texto]"/>
      <dgm:spPr/>
      <dgm:t>
        <a:bodyPr/>
        <a:lstStyle/>
        <a:p>
          <a:r>
            <a:rPr lang="es-ES" dirty="0">
              <a:solidFill>
                <a:srgbClr val="465461"/>
              </a:solidFill>
            </a:rPr>
            <a:t>C0ntraseñas3guridad</a:t>
          </a:r>
        </a:p>
      </dgm:t>
    </dgm:pt>
    <dgm:pt modelId="{4419BA70-CDEA-485B-B480-43059DE997CA}" type="parTrans" cxnId="{3D0ED676-15C1-4942-A58F-D3033A01AEB5}">
      <dgm:prSet/>
      <dgm:spPr/>
      <dgm:t>
        <a:bodyPr/>
        <a:lstStyle/>
        <a:p>
          <a:endParaRPr lang="es-ES"/>
        </a:p>
      </dgm:t>
    </dgm:pt>
    <dgm:pt modelId="{3811B22C-F3A1-4588-839C-35A793F8220C}" type="sibTrans" cxnId="{3D0ED676-15C1-4942-A58F-D3033A01AEB5}">
      <dgm:prSet/>
      <dgm:spPr/>
      <dgm:t>
        <a:bodyPr/>
        <a:lstStyle/>
        <a:p>
          <a:endParaRPr lang="es-ES"/>
        </a:p>
      </dgm:t>
    </dgm:pt>
    <dgm:pt modelId="{5E3279FC-E9D9-4AF4-AD7A-4E33784A2DD9}">
      <dgm:prSet phldrT="[Texto]"/>
      <dgm:spPr>
        <a:solidFill>
          <a:srgbClr val="465461"/>
        </a:solidFill>
      </dgm:spPr>
      <dgm:t>
        <a:bodyPr/>
        <a:lstStyle/>
        <a:p>
          <a:r>
            <a:rPr lang="es-ES" b="1" dirty="0"/>
            <a:t>3. AÑADIMOS UN CARÁCTER ESPECIAL</a:t>
          </a:r>
        </a:p>
      </dgm:t>
    </dgm:pt>
    <dgm:pt modelId="{56873FA6-442B-4ECB-86BD-4E1CBC8E74C4}" type="parTrans" cxnId="{6F4E22F8-9C44-4F9F-842E-3C5D31CB4F87}">
      <dgm:prSet/>
      <dgm:spPr/>
      <dgm:t>
        <a:bodyPr/>
        <a:lstStyle/>
        <a:p>
          <a:endParaRPr lang="es-ES"/>
        </a:p>
      </dgm:t>
    </dgm:pt>
    <dgm:pt modelId="{96D0F74E-2EF2-4D6B-B1EF-D48755669911}" type="sibTrans" cxnId="{6F4E22F8-9C44-4F9F-842E-3C5D31CB4F87}">
      <dgm:prSet/>
      <dgm:spPr/>
      <dgm:t>
        <a:bodyPr/>
        <a:lstStyle/>
        <a:p>
          <a:endParaRPr lang="es-ES"/>
        </a:p>
      </dgm:t>
    </dgm:pt>
    <dgm:pt modelId="{C73919A4-3FB2-41B3-A97F-4F29BC4BB890}">
      <dgm:prSet phldrT="[Texto]"/>
      <dgm:spPr/>
      <dgm:t>
        <a:bodyPr/>
        <a:lstStyle/>
        <a:p>
          <a:r>
            <a:rPr lang="es-ES" dirty="0">
              <a:solidFill>
                <a:srgbClr val="465461"/>
              </a:solidFill>
            </a:rPr>
            <a:t>C0ntraseñas3guridad!</a:t>
          </a:r>
        </a:p>
      </dgm:t>
    </dgm:pt>
    <dgm:pt modelId="{FA23D51D-ECA3-4138-9821-CAC32DCA8AC6}" type="parTrans" cxnId="{CC22E145-BB20-4DCF-8BAC-281EA5391297}">
      <dgm:prSet/>
      <dgm:spPr/>
      <dgm:t>
        <a:bodyPr/>
        <a:lstStyle/>
        <a:p>
          <a:endParaRPr lang="es-ES"/>
        </a:p>
      </dgm:t>
    </dgm:pt>
    <dgm:pt modelId="{18CFAA97-1EDA-476A-9001-B984C6F69975}" type="sibTrans" cxnId="{CC22E145-BB20-4DCF-8BAC-281EA5391297}">
      <dgm:prSet/>
      <dgm:spPr/>
      <dgm:t>
        <a:bodyPr/>
        <a:lstStyle/>
        <a:p>
          <a:endParaRPr lang="es-ES"/>
        </a:p>
      </dgm:t>
    </dgm:pt>
    <dgm:pt modelId="{D61A805D-10B8-4BB2-82EA-279376A7AEAD}" type="pres">
      <dgm:prSet presAssocID="{F13B6EE7-7B60-4D67-BCFA-28720EA847EB}" presName="Name0" presStyleCnt="0">
        <dgm:presLayoutVars>
          <dgm:dir/>
          <dgm:animLvl val="lvl"/>
          <dgm:resizeHandles val="exact"/>
        </dgm:presLayoutVars>
      </dgm:prSet>
      <dgm:spPr/>
      <dgm:t>
        <a:bodyPr/>
        <a:lstStyle/>
        <a:p>
          <a:endParaRPr lang="es-ES"/>
        </a:p>
      </dgm:t>
    </dgm:pt>
    <dgm:pt modelId="{26C0BFBF-2388-418C-AA8D-6CACC6D5F048}" type="pres">
      <dgm:prSet presAssocID="{5E3279FC-E9D9-4AF4-AD7A-4E33784A2DD9}" presName="boxAndChildren" presStyleCnt="0"/>
      <dgm:spPr/>
    </dgm:pt>
    <dgm:pt modelId="{4086F212-07AC-434A-A32A-894990FAB474}" type="pres">
      <dgm:prSet presAssocID="{5E3279FC-E9D9-4AF4-AD7A-4E33784A2DD9}" presName="parentTextBox" presStyleLbl="node1" presStyleIdx="0" presStyleCnt="3"/>
      <dgm:spPr/>
      <dgm:t>
        <a:bodyPr/>
        <a:lstStyle/>
        <a:p>
          <a:endParaRPr lang="es-ES"/>
        </a:p>
      </dgm:t>
    </dgm:pt>
    <dgm:pt modelId="{0268F394-B808-475D-81D3-3979FDCFD597}" type="pres">
      <dgm:prSet presAssocID="{5E3279FC-E9D9-4AF4-AD7A-4E33784A2DD9}" presName="entireBox" presStyleLbl="node1" presStyleIdx="0" presStyleCnt="3"/>
      <dgm:spPr/>
      <dgm:t>
        <a:bodyPr/>
        <a:lstStyle/>
        <a:p>
          <a:endParaRPr lang="es-ES"/>
        </a:p>
      </dgm:t>
    </dgm:pt>
    <dgm:pt modelId="{13927077-8DC9-47A8-9CBF-F01A1FD06954}" type="pres">
      <dgm:prSet presAssocID="{5E3279FC-E9D9-4AF4-AD7A-4E33784A2DD9}" presName="descendantBox" presStyleCnt="0"/>
      <dgm:spPr/>
    </dgm:pt>
    <dgm:pt modelId="{E7E08B36-A51D-4B2C-AA68-A18D8C79D5C3}" type="pres">
      <dgm:prSet presAssocID="{C73919A4-3FB2-41B3-A97F-4F29BC4BB890}" presName="childTextBox" presStyleLbl="fgAccFollowNode1" presStyleIdx="0" presStyleCnt="4">
        <dgm:presLayoutVars>
          <dgm:bulletEnabled val="1"/>
        </dgm:presLayoutVars>
      </dgm:prSet>
      <dgm:spPr/>
      <dgm:t>
        <a:bodyPr/>
        <a:lstStyle/>
        <a:p>
          <a:endParaRPr lang="es-ES"/>
        </a:p>
      </dgm:t>
    </dgm:pt>
    <dgm:pt modelId="{E31D6515-6024-41AF-A7E0-936A1A05DB58}" type="pres">
      <dgm:prSet presAssocID="{F7E4FB35-5BE8-4E4E-896B-BC098260D53A}" presName="sp" presStyleCnt="0"/>
      <dgm:spPr/>
    </dgm:pt>
    <dgm:pt modelId="{DC05D4C2-004A-453C-A11F-8B0C9AC33CB6}" type="pres">
      <dgm:prSet presAssocID="{F234DC2E-D7DC-4BCA-924F-0D35160645C1}" presName="arrowAndChildren" presStyleCnt="0"/>
      <dgm:spPr/>
    </dgm:pt>
    <dgm:pt modelId="{5905FF6A-D28E-4D5E-95B1-BCD9E47F73F6}" type="pres">
      <dgm:prSet presAssocID="{F234DC2E-D7DC-4BCA-924F-0D35160645C1}" presName="parentTextArrow" presStyleLbl="node1" presStyleIdx="0" presStyleCnt="3"/>
      <dgm:spPr/>
      <dgm:t>
        <a:bodyPr/>
        <a:lstStyle/>
        <a:p>
          <a:endParaRPr lang="es-ES"/>
        </a:p>
      </dgm:t>
    </dgm:pt>
    <dgm:pt modelId="{FC863928-5D9B-4962-8D5C-298DF7B3F2AD}" type="pres">
      <dgm:prSet presAssocID="{F234DC2E-D7DC-4BCA-924F-0D35160645C1}" presName="arrow" presStyleLbl="node1" presStyleIdx="1" presStyleCnt="3"/>
      <dgm:spPr/>
      <dgm:t>
        <a:bodyPr/>
        <a:lstStyle/>
        <a:p>
          <a:endParaRPr lang="es-ES"/>
        </a:p>
      </dgm:t>
    </dgm:pt>
    <dgm:pt modelId="{8B3012DF-4601-49A3-91DA-305D4F115825}" type="pres">
      <dgm:prSet presAssocID="{F234DC2E-D7DC-4BCA-924F-0D35160645C1}" presName="descendantArrow" presStyleCnt="0"/>
      <dgm:spPr/>
    </dgm:pt>
    <dgm:pt modelId="{8EFC1754-B4F7-4F4B-8292-09EA0C9C1856}" type="pres">
      <dgm:prSet presAssocID="{ABE149DC-125F-4DEB-BFB9-9E2CAC706B10}" presName="childTextArrow" presStyleLbl="fgAccFollowNode1" presStyleIdx="1" presStyleCnt="4" custScaleX="2000000">
        <dgm:presLayoutVars>
          <dgm:bulletEnabled val="1"/>
        </dgm:presLayoutVars>
      </dgm:prSet>
      <dgm:spPr/>
      <dgm:t>
        <a:bodyPr/>
        <a:lstStyle/>
        <a:p>
          <a:endParaRPr lang="es-ES"/>
        </a:p>
      </dgm:t>
    </dgm:pt>
    <dgm:pt modelId="{DFBCE31D-60C7-4F08-894F-92A20F1C1897}" type="pres">
      <dgm:prSet presAssocID="{6A032E3C-A425-4E15-B450-9E7CC4AA6E74}" presName="sp" presStyleCnt="0"/>
      <dgm:spPr/>
    </dgm:pt>
    <dgm:pt modelId="{E06540B1-7532-4192-BDE3-DD9E18E1B658}" type="pres">
      <dgm:prSet presAssocID="{350E0B9E-CD55-420C-B0CE-279603DE9367}" presName="arrowAndChildren" presStyleCnt="0"/>
      <dgm:spPr/>
    </dgm:pt>
    <dgm:pt modelId="{504FD442-DC59-4423-B368-FFAF2F1B38FE}" type="pres">
      <dgm:prSet presAssocID="{350E0B9E-CD55-420C-B0CE-279603DE9367}" presName="parentTextArrow" presStyleLbl="node1" presStyleIdx="1" presStyleCnt="3"/>
      <dgm:spPr/>
      <dgm:t>
        <a:bodyPr/>
        <a:lstStyle/>
        <a:p>
          <a:endParaRPr lang="es-ES"/>
        </a:p>
      </dgm:t>
    </dgm:pt>
    <dgm:pt modelId="{B758E219-BC46-484B-BC7C-122150BF894E}" type="pres">
      <dgm:prSet presAssocID="{350E0B9E-CD55-420C-B0CE-279603DE9367}" presName="arrow" presStyleLbl="node1" presStyleIdx="2" presStyleCnt="3" custLinFactNeighborX="15775" custLinFactNeighborY="-46"/>
      <dgm:spPr/>
      <dgm:t>
        <a:bodyPr/>
        <a:lstStyle/>
        <a:p>
          <a:endParaRPr lang="es-ES"/>
        </a:p>
      </dgm:t>
    </dgm:pt>
    <dgm:pt modelId="{9B5A1F32-982C-49EC-A054-9340D23A2D04}" type="pres">
      <dgm:prSet presAssocID="{350E0B9E-CD55-420C-B0CE-279603DE9367}" presName="descendantArrow" presStyleCnt="0"/>
      <dgm:spPr/>
    </dgm:pt>
    <dgm:pt modelId="{82451257-D7DB-4BC5-86F4-C643E08CEF27}" type="pres">
      <dgm:prSet presAssocID="{A7448E77-8F01-4E48-B7ED-AFBAE4CE450E}" presName="childTextArrow" presStyleLbl="fgAccFollowNode1" presStyleIdx="2" presStyleCnt="4">
        <dgm:presLayoutVars>
          <dgm:bulletEnabled val="1"/>
        </dgm:presLayoutVars>
      </dgm:prSet>
      <dgm:spPr/>
      <dgm:t>
        <a:bodyPr/>
        <a:lstStyle/>
        <a:p>
          <a:endParaRPr lang="es-ES"/>
        </a:p>
      </dgm:t>
    </dgm:pt>
    <dgm:pt modelId="{43C486BA-2D8E-4F79-94AF-173A66BEFD53}" type="pres">
      <dgm:prSet presAssocID="{B384BC4A-201F-4889-9EB8-AD352B342066}" presName="childTextArrow" presStyleLbl="fgAccFollowNode1" presStyleIdx="3" presStyleCnt="4">
        <dgm:presLayoutVars>
          <dgm:bulletEnabled val="1"/>
        </dgm:presLayoutVars>
      </dgm:prSet>
      <dgm:spPr/>
      <dgm:t>
        <a:bodyPr/>
        <a:lstStyle/>
        <a:p>
          <a:endParaRPr lang="es-ES"/>
        </a:p>
      </dgm:t>
    </dgm:pt>
  </dgm:ptLst>
  <dgm:cxnLst>
    <dgm:cxn modelId="{C93D7289-3CB0-404A-A9E6-3B64114BD375}" type="presOf" srcId="{C73919A4-3FB2-41B3-A97F-4F29BC4BB890}" destId="{E7E08B36-A51D-4B2C-AA68-A18D8C79D5C3}" srcOrd="0" destOrd="0" presId="urn:microsoft.com/office/officeart/2005/8/layout/process4"/>
    <dgm:cxn modelId="{AA5E4FCD-4764-46E4-9351-AA79731C16FF}" type="presOf" srcId="{A7448E77-8F01-4E48-B7ED-AFBAE4CE450E}" destId="{82451257-D7DB-4BC5-86F4-C643E08CEF27}" srcOrd="0" destOrd="0" presId="urn:microsoft.com/office/officeart/2005/8/layout/process4"/>
    <dgm:cxn modelId="{553D1233-F014-4EF1-9F0C-96483E33F922}" srcId="{350E0B9E-CD55-420C-B0CE-279603DE9367}" destId="{B384BC4A-201F-4889-9EB8-AD352B342066}" srcOrd="1" destOrd="0" parTransId="{3FFC245F-BAB8-4BA1-A4AF-21E7022143C9}" sibTransId="{990290B6-8661-439F-AFB0-67BDB06636A4}"/>
    <dgm:cxn modelId="{ED3B249A-F6A9-407A-BB25-AF3766563075}" srcId="{F13B6EE7-7B60-4D67-BCFA-28720EA847EB}" destId="{F234DC2E-D7DC-4BCA-924F-0D35160645C1}" srcOrd="1" destOrd="0" parTransId="{107795ED-ABE4-4580-82F7-6F23D546CA5D}" sibTransId="{F7E4FB35-5BE8-4E4E-896B-BC098260D53A}"/>
    <dgm:cxn modelId="{CC22E145-BB20-4DCF-8BAC-281EA5391297}" srcId="{5E3279FC-E9D9-4AF4-AD7A-4E33784A2DD9}" destId="{C73919A4-3FB2-41B3-A97F-4F29BC4BB890}" srcOrd="0" destOrd="0" parTransId="{FA23D51D-ECA3-4138-9821-CAC32DCA8AC6}" sibTransId="{18CFAA97-1EDA-476A-9001-B984C6F69975}"/>
    <dgm:cxn modelId="{039344E9-0212-4018-A3D5-0B46292CA595}" type="presOf" srcId="{B384BC4A-201F-4889-9EB8-AD352B342066}" destId="{43C486BA-2D8E-4F79-94AF-173A66BEFD53}" srcOrd="0" destOrd="0" presId="urn:microsoft.com/office/officeart/2005/8/layout/process4"/>
    <dgm:cxn modelId="{A81DA922-4C49-44C6-AAE7-3A6135589FAD}" type="presOf" srcId="{5E3279FC-E9D9-4AF4-AD7A-4E33784A2DD9}" destId="{0268F394-B808-475D-81D3-3979FDCFD597}" srcOrd="1" destOrd="0" presId="urn:microsoft.com/office/officeart/2005/8/layout/process4"/>
    <dgm:cxn modelId="{6DC7DC3D-3AD9-4016-A371-3B5558D42B65}" type="presOf" srcId="{350E0B9E-CD55-420C-B0CE-279603DE9367}" destId="{504FD442-DC59-4423-B368-FFAF2F1B38FE}" srcOrd="0" destOrd="0" presId="urn:microsoft.com/office/officeart/2005/8/layout/process4"/>
    <dgm:cxn modelId="{F8DF9273-2D0F-47EE-A514-95A6DDB032CB}" srcId="{350E0B9E-CD55-420C-B0CE-279603DE9367}" destId="{A7448E77-8F01-4E48-B7ED-AFBAE4CE450E}" srcOrd="0" destOrd="0" parTransId="{7D9723F3-2042-49DA-B1AE-8785ED64071D}" sibTransId="{0764A8AD-BF44-4B31-B94A-A87130598D9A}"/>
    <dgm:cxn modelId="{49574DF1-E4C1-493D-B728-827EAB32E535}" type="presOf" srcId="{350E0B9E-CD55-420C-B0CE-279603DE9367}" destId="{B758E219-BC46-484B-BC7C-122150BF894E}" srcOrd="1" destOrd="0" presId="urn:microsoft.com/office/officeart/2005/8/layout/process4"/>
    <dgm:cxn modelId="{FAD5818B-C8F0-4822-9F1C-F0CB1613CFD7}" type="presOf" srcId="{5E3279FC-E9D9-4AF4-AD7A-4E33784A2DD9}" destId="{4086F212-07AC-434A-A32A-894990FAB474}" srcOrd="0" destOrd="0" presId="urn:microsoft.com/office/officeart/2005/8/layout/process4"/>
    <dgm:cxn modelId="{7A6A724E-79EF-4D58-BBFF-A1693A0DCE3E}" type="presOf" srcId="{F234DC2E-D7DC-4BCA-924F-0D35160645C1}" destId="{5905FF6A-D28E-4D5E-95B1-BCD9E47F73F6}" srcOrd="0" destOrd="0" presId="urn:microsoft.com/office/officeart/2005/8/layout/process4"/>
    <dgm:cxn modelId="{BAF51745-E867-46FB-8341-0E90BCD5AD9D}" type="presOf" srcId="{F13B6EE7-7B60-4D67-BCFA-28720EA847EB}" destId="{D61A805D-10B8-4BB2-82EA-279376A7AEAD}" srcOrd="0" destOrd="0" presId="urn:microsoft.com/office/officeart/2005/8/layout/process4"/>
    <dgm:cxn modelId="{3D0ED676-15C1-4942-A58F-D3033A01AEB5}" srcId="{F234DC2E-D7DC-4BCA-924F-0D35160645C1}" destId="{ABE149DC-125F-4DEB-BFB9-9E2CAC706B10}" srcOrd="0" destOrd="0" parTransId="{4419BA70-CDEA-485B-B480-43059DE997CA}" sibTransId="{3811B22C-F3A1-4588-839C-35A793F8220C}"/>
    <dgm:cxn modelId="{0AD190FC-B34E-4A07-8509-B11116B62585}" type="presOf" srcId="{ABE149DC-125F-4DEB-BFB9-9E2CAC706B10}" destId="{8EFC1754-B4F7-4F4B-8292-09EA0C9C1856}" srcOrd="0" destOrd="0" presId="urn:microsoft.com/office/officeart/2005/8/layout/process4"/>
    <dgm:cxn modelId="{93CC7F2D-1811-4DCC-95A3-96BDA08ABE2D}" type="presOf" srcId="{F234DC2E-D7DC-4BCA-924F-0D35160645C1}" destId="{FC863928-5D9B-4962-8D5C-298DF7B3F2AD}" srcOrd="1" destOrd="0" presId="urn:microsoft.com/office/officeart/2005/8/layout/process4"/>
    <dgm:cxn modelId="{6F4E22F8-9C44-4F9F-842E-3C5D31CB4F87}" srcId="{F13B6EE7-7B60-4D67-BCFA-28720EA847EB}" destId="{5E3279FC-E9D9-4AF4-AD7A-4E33784A2DD9}" srcOrd="2" destOrd="0" parTransId="{56873FA6-442B-4ECB-86BD-4E1CBC8E74C4}" sibTransId="{96D0F74E-2EF2-4D6B-B1EF-D48755669911}"/>
    <dgm:cxn modelId="{90AF2733-80D7-409D-BD95-57018790F440}" srcId="{F13B6EE7-7B60-4D67-BCFA-28720EA847EB}" destId="{350E0B9E-CD55-420C-B0CE-279603DE9367}" srcOrd="0" destOrd="0" parTransId="{6F97AB8C-D0FC-4A03-A56F-548E7DDBB28E}" sibTransId="{6A032E3C-A425-4E15-B450-9E7CC4AA6E74}"/>
    <dgm:cxn modelId="{43209BFC-C60A-4FD1-8BF8-054697CABAEE}" type="presParOf" srcId="{D61A805D-10B8-4BB2-82EA-279376A7AEAD}" destId="{26C0BFBF-2388-418C-AA8D-6CACC6D5F048}" srcOrd="0" destOrd="0" presId="urn:microsoft.com/office/officeart/2005/8/layout/process4"/>
    <dgm:cxn modelId="{0684A1B8-16FE-4CDF-8E23-CF50F9F3FE9A}" type="presParOf" srcId="{26C0BFBF-2388-418C-AA8D-6CACC6D5F048}" destId="{4086F212-07AC-434A-A32A-894990FAB474}" srcOrd="0" destOrd="0" presId="urn:microsoft.com/office/officeart/2005/8/layout/process4"/>
    <dgm:cxn modelId="{CE8A933C-E6C6-4B94-BB6A-432730BEEC7C}" type="presParOf" srcId="{26C0BFBF-2388-418C-AA8D-6CACC6D5F048}" destId="{0268F394-B808-475D-81D3-3979FDCFD597}" srcOrd="1" destOrd="0" presId="urn:microsoft.com/office/officeart/2005/8/layout/process4"/>
    <dgm:cxn modelId="{C4D61562-D9DF-4557-890C-1BEAF6782D1F}" type="presParOf" srcId="{26C0BFBF-2388-418C-AA8D-6CACC6D5F048}" destId="{13927077-8DC9-47A8-9CBF-F01A1FD06954}" srcOrd="2" destOrd="0" presId="urn:microsoft.com/office/officeart/2005/8/layout/process4"/>
    <dgm:cxn modelId="{4B7E56AD-6E79-48A0-A001-EE1CB073D6F0}" type="presParOf" srcId="{13927077-8DC9-47A8-9CBF-F01A1FD06954}" destId="{E7E08B36-A51D-4B2C-AA68-A18D8C79D5C3}" srcOrd="0" destOrd="0" presId="urn:microsoft.com/office/officeart/2005/8/layout/process4"/>
    <dgm:cxn modelId="{810251E3-EAD1-490D-BB03-5707698F2CA5}" type="presParOf" srcId="{D61A805D-10B8-4BB2-82EA-279376A7AEAD}" destId="{E31D6515-6024-41AF-A7E0-936A1A05DB58}" srcOrd="1" destOrd="0" presId="urn:microsoft.com/office/officeart/2005/8/layout/process4"/>
    <dgm:cxn modelId="{DB548820-5BEB-4D4B-BC54-DDD418F6FC65}" type="presParOf" srcId="{D61A805D-10B8-4BB2-82EA-279376A7AEAD}" destId="{DC05D4C2-004A-453C-A11F-8B0C9AC33CB6}" srcOrd="2" destOrd="0" presId="urn:microsoft.com/office/officeart/2005/8/layout/process4"/>
    <dgm:cxn modelId="{3696CE3A-F180-4234-8684-063274A2F873}" type="presParOf" srcId="{DC05D4C2-004A-453C-A11F-8B0C9AC33CB6}" destId="{5905FF6A-D28E-4D5E-95B1-BCD9E47F73F6}" srcOrd="0" destOrd="0" presId="urn:microsoft.com/office/officeart/2005/8/layout/process4"/>
    <dgm:cxn modelId="{F7B31F0A-A4DF-41ED-B818-F7DDD37F3F27}" type="presParOf" srcId="{DC05D4C2-004A-453C-A11F-8B0C9AC33CB6}" destId="{FC863928-5D9B-4962-8D5C-298DF7B3F2AD}" srcOrd="1" destOrd="0" presId="urn:microsoft.com/office/officeart/2005/8/layout/process4"/>
    <dgm:cxn modelId="{D5748CCF-412E-4C90-B4A1-7B8645C0B2F2}" type="presParOf" srcId="{DC05D4C2-004A-453C-A11F-8B0C9AC33CB6}" destId="{8B3012DF-4601-49A3-91DA-305D4F115825}" srcOrd="2" destOrd="0" presId="urn:microsoft.com/office/officeart/2005/8/layout/process4"/>
    <dgm:cxn modelId="{EA5A1F7A-7AA4-4F2F-A434-8255F6AD77F5}" type="presParOf" srcId="{8B3012DF-4601-49A3-91DA-305D4F115825}" destId="{8EFC1754-B4F7-4F4B-8292-09EA0C9C1856}" srcOrd="0" destOrd="0" presId="urn:microsoft.com/office/officeart/2005/8/layout/process4"/>
    <dgm:cxn modelId="{D2756353-E1D1-4E7E-B0B5-69B82DA50898}" type="presParOf" srcId="{D61A805D-10B8-4BB2-82EA-279376A7AEAD}" destId="{DFBCE31D-60C7-4F08-894F-92A20F1C1897}" srcOrd="3" destOrd="0" presId="urn:microsoft.com/office/officeart/2005/8/layout/process4"/>
    <dgm:cxn modelId="{BB8F0E91-5C98-41EE-B8F3-2B87FF6185AA}" type="presParOf" srcId="{D61A805D-10B8-4BB2-82EA-279376A7AEAD}" destId="{E06540B1-7532-4192-BDE3-DD9E18E1B658}" srcOrd="4" destOrd="0" presId="urn:microsoft.com/office/officeart/2005/8/layout/process4"/>
    <dgm:cxn modelId="{65EF1D49-8DE2-4234-BCF9-04BD3D2AC377}" type="presParOf" srcId="{E06540B1-7532-4192-BDE3-DD9E18E1B658}" destId="{504FD442-DC59-4423-B368-FFAF2F1B38FE}" srcOrd="0" destOrd="0" presId="urn:microsoft.com/office/officeart/2005/8/layout/process4"/>
    <dgm:cxn modelId="{466AE6FD-0A77-456D-956F-A823AD536930}" type="presParOf" srcId="{E06540B1-7532-4192-BDE3-DD9E18E1B658}" destId="{B758E219-BC46-484B-BC7C-122150BF894E}" srcOrd="1" destOrd="0" presId="urn:microsoft.com/office/officeart/2005/8/layout/process4"/>
    <dgm:cxn modelId="{DD5EBA5E-554B-4FA0-BE3C-0005B435E6DC}" type="presParOf" srcId="{E06540B1-7532-4192-BDE3-DD9E18E1B658}" destId="{9B5A1F32-982C-49EC-A054-9340D23A2D04}" srcOrd="2" destOrd="0" presId="urn:microsoft.com/office/officeart/2005/8/layout/process4"/>
    <dgm:cxn modelId="{EC381F9A-F0B5-4C64-A665-B4BFE8C29CAB}" type="presParOf" srcId="{9B5A1F32-982C-49EC-A054-9340D23A2D04}" destId="{82451257-D7DB-4BC5-86F4-C643E08CEF27}" srcOrd="0" destOrd="0" presId="urn:microsoft.com/office/officeart/2005/8/layout/process4"/>
    <dgm:cxn modelId="{E90BC7BF-5665-4F5B-A19D-0459CE47FFA4}" type="presParOf" srcId="{9B5A1F32-982C-49EC-A054-9340D23A2D04}" destId="{43C486BA-2D8E-4F79-94AF-173A66BEFD53}" srcOrd="1"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s-ES"/>
          </a:p>
        </p:txBody>
      </p:sp>
      <p:sp>
        <p:nvSpPr>
          <p:cNvPr id="3" name="Marcador de fecha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A594B431-A2D2-2740-85CB-9A76822A2A5E}" type="datetimeFigureOut">
              <a:rPr lang="es-ES" smtClean="0"/>
              <a:t>04/08/2021</a:t>
            </a:fld>
            <a:endParaRPr lang="es-ES"/>
          </a:p>
        </p:txBody>
      </p:sp>
      <p:sp>
        <p:nvSpPr>
          <p:cNvPr id="4" name="Marcador de imagen de diapositiva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s-ES"/>
          </a:p>
        </p:txBody>
      </p:sp>
      <p:sp>
        <p:nvSpPr>
          <p:cNvPr id="5" name="Marcador de nota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38152758-05B9-0645-B5E8-3DAADE25CF31}" type="slidenum">
              <a:rPr lang="es-ES" smtClean="0"/>
              <a:t>‹Nº›</a:t>
            </a:fld>
            <a:endParaRPr lang="es-ES"/>
          </a:p>
        </p:txBody>
      </p:sp>
    </p:spTree>
    <p:extLst>
      <p:ext uri="{BB962C8B-B14F-4D97-AF65-F5344CB8AC3E}">
        <p14:creationId xmlns:p14="http://schemas.microsoft.com/office/powerpoint/2010/main" val="780639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facebook.com/help/instagram/368191326593075/?helpref=hc_fnav&amp;bc%5b0%5d=Ayuda%20de%20Instagram&amp;bc%5b1%5d=Centro%20de%20privacidad%20y%20seguridad&amp;bc%5b2%5d=Denunciar%20algo" TargetMode="External"/><Relationship Id="rId3" Type="http://schemas.openxmlformats.org/officeDocument/2006/relationships/hyperlink" Target="https://es-es.facebook.com/help/181495968648557" TargetMode="External"/><Relationship Id="rId7" Type="http://schemas.openxmlformats.org/officeDocument/2006/relationships/hyperlink" Target="https://www.facebook.com/help/instagram/370054663112398?helpref=hc_fnav" TargetMode="External"/><Relationship Id="rId12" Type="http://schemas.openxmlformats.org/officeDocument/2006/relationships/hyperlink" Target="https://www.osi.es/es/reporte-de-fraud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help.twitter.com/es/safety-and-security/twitter-account-hacked" TargetMode="External"/><Relationship Id="rId11" Type="http://schemas.openxmlformats.org/officeDocument/2006/relationships/hyperlink" Target="https://www.osi.es/es/actualidad/blog/2014/12/09/sabes-que-hacer-si-suplantan-tu-identidad-en-internet" TargetMode="External"/><Relationship Id="rId5" Type="http://schemas.openxmlformats.org/officeDocument/2006/relationships/hyperlink" Target="https://help.twitter.com/es/safety-and-security/report-twitter-impersonation" TargetMode="External"/><Relationship Id="rId10" Type="http://schemas.openxmlformats.org/officeDocument/2006/relationships/hyperlink" Target="https://www.youtube.com/watch?v=JOli4tNRelY" TargetMode="External"/><Relationship Id="rId4" Type="http://schemas.openxmlformats.org/officeDocument/2006/relationships/hyperlink" Target="https://www.facebook.com/hacked" TargetMode="External"/><Relationship Id="rId9" Type="http://schemas.openxmlformats.org/officeDocument/2006/relationships/hyperlink" Target="https://support.tiktok.com/es/privacy-safety/report-inappropriate-content-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osi.es/es/herramienta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lay.google.co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apple.com/es/ios/app-stor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osi.es/es/actualidad/blog/2014/07/14/tu-privacidad-es-importante-no-la-descuide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osi.es/es/actualidad/blog/2019/07/24/aprende-cifrar-tus-archivos-antes-de-subirlos-la-nube"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osi.es/es/herramientas-gratuitas?herramienta_selec%5b0%5d=118" TargetMode="External"/><Relationship Id="rId4" Type="http://schemas.openxmlformats.org/officeDocument/2006/relationships/hyperlink" Target="https://www.osi.es/es/actualidad/blog/2016/11/17/protege-tu-informacion-utiliza-herramientas-de-cifrad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incibe.es/linea-de-ayuda-en-cibersegurida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support.google.com/mail/answer/6330403?hl=es" TargetMode="External"/><Relationship Id="rId3" Type="http://schemas.openxmlformats.org/officeDocument/2006/relationships/hyperlink" Target="https://support.microsoft.com/es-es/help/12408/microsoft-account-how-to-use-two-step-verification" TargetMode="External"/><Relationship Id="rId7" Type="http://schemas.openxmlformats.org/officeDocument/2006/relationships/hyperlink" Target="https://support.microsoft.com/es-es/office/cifrar-mensajes-de-correo-373339cb-bf1a-4509-b296-802a39d801dc" TargetMode="External"/><Relationship Id="rId12" Type="http://schemas.openxmlformats.org/officeDocument/2006/relationships/hyperlink" Target="https://privacy.google.com/intl/es-419/take-control.html"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support.google.com/a/answer/2368132?hl=es" TargetMode="External"/><Relationship Id="rId11" Type="http://schemas.openxmlformats.org/officeDocument/2006/relationships/hyperlink" Target="https://support.microsoft.com/es-es/office/ver-mis-opciones-de-privacidad-en-microsoft-office-a7797380-8a24-4404-aebb-079062b708f0" TargetMode="External"/><Relationship Id="rId5" Type="http://schemas.openxmlformats.org/officeDocument/2006/relationships/hyperlink" Target="https://support.microsoft.com/es-es/office/cambiar-el-nivel-de-protecci%C3%B3n-en-el-filtro-de-correo-no-deseado-e89c12d8-9d61-4320-8c57-d982c8d52f6b" TargetMode="External"/><Relationship Id="rId10" Type="http://schemas.openxmlformats.org/officeDocument/2006/relationships/hyperlink" Target="https://support.google.com/mail/answer/7036019?co=GENIE.Platform%3DDesktop&amp;hl=es" TargetMode="External"/><Relationship Id="rId4" Type="http://schemas.openxmlformats.org/officeDocument/2006/relationships/hyperlink" Target="https://www.google.com/landing/2step/?hl=es" TargetMode="External"/><Relationship Id="rId9" Type="http://schemas.openxmlformats.org/officeDocument/2006/relationships/hyperlink" Target="https://support.microsoft.com/es-es/office/ayudar-a-proteger-su-cuenta-de-correo-electr%C3%B3nico-de-outlook-com-a4f20fc5-4307-4ece-8231-6d4d4bd8a9b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a:t>
            </a:fld>
            <a:endParaRPr lang="es-ES" dirty="0"/>
          </a:p>
        </p:txBody>
      </p:sp>
    </p:spTree>
    <p:extLst>
      <p:ext uri="{BB962C8B-B14F-4D97-AF65-F5344CB8AC3E}">
        <p14:creationId xmlns:p14="http://schemas.microsoft.com/office/powerpoint/2010/main" val="972513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revisar la configuración de seguridad de nuestro perfil de Twitter, deberemos hacer clic en </a:t>
            </a:r>
            <a:r>
              <a:rPr lang="es-ES" sz="1200" b="1" kern="1200" dirty="0">
                <a:solidFill>
                  <a:schemeClr val="tx1"/>
                </a:solidFill>
                <a:effectLst/>
                <a:latin typeface="+mn-lt"/>
                <a:ea typeface="+mn-ea"/>
                <a:cs typeface="+mn-cs"/>
              </a:rPr>
              <a:t>Más opciones</a:t>
            </a:r>
            <a:r>
              <a:rPr lang="es-ES" sz="1200" kern="1200" dirty="0">
                <a:solidFill>
                  <a:schemeClr val="tx1"/>
                </a:solidFill>
                <a:effectLst/>
                <a:latin typeface="+mn-lt"/>
                <a:ea typeface="+mn-ea"/>
                <a:cs typeface="+mn-cs"/>
              </a:rPr>
              <a:t> (…) y luego en </a:t>
            </a:r>
            <a:r>
              <a:rPr lang="es-ES" sz="1200" b="1" kern="1200" dirty="0">
                <a:solidFill>
                  <a:schemeClr val="tx1"/>
                </a:solidFill>
                <a:effectLst/>
                <a:latin typeface="+mn-lt"/>
                <a:ea typeface="+mn-ea"/>
                <a:cs typeface="+mn-cs"/>
              </a:rPr>
              <a:t>Configuración </a:t>
            </a:r>
            <a:r>
              <a:rPr lang="es-ES" sz="1200" b="1" kern="1200" dirty="0" smtClean="0">
                <a:solidFill>
                  <a:schemeClr val="tx1"/>
                </a:solidFill>
                <a:effectLst/>
                <a:latin typeface="+mn-lt"/>
                <a:ea typeface="+mn-ea"/>
                <a:cs typeface="+mn-cs"/>
              </a:rPr>
              <a:t>y privacidad &gt; </a:t>
            </a:r>
            <a:r>
              <a:rPr lang="es-ES" sz="1200" b="1" kern="1200" dirty="0">
                <a:solidFill>
                  <a:schemeClr val="tx1"/>
                </a:solidFill>
                <a:effectLst/>
                <a:latin typeface="+mn-lt"/>
                <a:ea typeface="+mn-ea"/>
                <a:cs typeface="+mn-cs"/>
              </a:rPr>
              <a:t>Privacidad y seguridad:</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Tweets</a:t>
            </a:r>
            <a:r>
              <a:rPr lang="es-ES" sz="1200" kern="1200" dirty="0">
                <a:solidFill>
                  <a:schemeClr val="tx1"/>
                </a:solidFill>
                <a:effectLst/>
                <a:latin typeface="+mn-lt"/>
                <a:ea typeface="+mn-ea"/>
                <a:cs typeface="+mn-cs"/>
              </a:rPr>
              <a:t>: aquí podremos seleccionar las opciones: </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Protege tus Tweets</a:t>
            </a:r>
            <a:r>
              <a:rPr lang="es-ES" sz="1200" kern="1200" dirty="0">
                <a:solidFill>
                  <a:schemeClr val="tx1"/>
                </a:solidFill>
                <a:effectLst/>
                <a:latin typeface="+mn-lt"/>
                <a:ea typeface="+mn-ea"/>
                <a:cs typeface="+mn-cs"/>
              </a:rPr>
              <a:t>, para mostrar nuestras publicaciones solo a aquellos usuarios que nos siguen.</a:t>
            </a:r>
          </a:p>
          <a:p>
            <a:pPr marL="628650" lvl="1" indent="-171450">
              <a:buFont typeface="Arial" panose="020B0604020202020204" pitchFamily="34" charset="0"/>
              <a:buChar char="•"/>
            </a:pPr>
            <a:r>
              <a:rPr lang="pt-PT" sz="1200" u="sng" kern="1200" dirty="0" smtClean="0">
                <a:solidFill>
                  <a:schemeClr val="tx1"/>
                </a:solidFill>
                <a:effectLst/>
                <a:latin typeface="+mn-lt"/>
                <a:ea typeface="+mn-ea"/>
                <a:cs typeface="+mn-cs"/>
              </a:rPr>
              <a:t>Etiquetado </a:t>
            </a:r>
            <a:r>
              <a:rPr lang="pt-PT" sz="1200" u="sng" kern="1200" dirty="0">
                <a:solidFill>
                  <a:schemeClr val="tx1"/>
                </a:solidFill>
                <a:effectLst/>
                <a:latin typeface="+mn-lt"/>
                <a:ea typeface="+mn-ea"/>
                <a:cs typeface="+mn-cs"/>
              </a:rPr>
              <a:t>de fotos</a:t>
            </a:r>
            <a:r>
              <a:rPr lang="pt-PT" sz="1200" kern="1200" dirty="0">
                <a:solidFill>
                  <a:schemeClr val="tx1"/>
                </a:solidFill>
                <a:effectLst/>
                <a:latin typeface="+mn-lt"/>
                <a:ea typeface="+mn-ea"/>
                <a:cs typeface="+mn-cs"/>
              </a:rPr>
              <a:t>, para configurar quién tiene permitido etiquetarnos.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Mensajes directos</a:t>
            </a:r>
            <a:r>
              <a:rPr lang="es-ES" sz="1200" kern="1200" dirty="0">
                <a:solidFill>
                  <a:schemeClr val="tx1"/>
                </a:solidFill>
                <a:effectLst/>
                <a:latin typeface="+mn-lt"/>
                <a:ea typeface="+mn-ea"/>
                <a:cs typeface="+mn-cs"/>
              </a:rPr>
              <a:t>: desde aquí podremos configurar si queremos recibir mensajes directos de cualquier usuario de Twitter, si queremos aplicar un filtro de calidad y evitar que lleguen a nuestra bandeja de entrada, y mostrar confirmaciones de lectura para informar de cuándo un mensaje ha sido leído.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Visibilidad y contactos</a:t>
            </a:r>
            <a:r>
              <a:rPr lang="es-ES" sz="1200" kern="1200" dirty="0">
                <a:solidFill>
                  <a:schemeClr val="tx1"/>
                </a:solidFill>
                <a:effectLst/>
                <a:latin typeface="+mn-lt"/>
                <a:ea typeface="+mn-ea"/>
                <a:cs typeface="+mn-cs"/>
              </a:rPr>
              <a:t>: permite que las personas puedan encontrarnos en la red social desde nuestro correo electrónico o nuestro número de teléfono. También podemos administrar todos nuestros contactos.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Seguridad</a:t>
            </a:r>
            <a:r>
              <a:rPr lang="es-ES" sz="1200" kern="1200" dirty="0">
                <a:solidFill>
                  <a:schemeClr val="tx1"/>
                </a:solidFill>
                <a:effectLst/>
                <a:latin typeface="+mn-lt"/>
                <a:ea typeface="+mn-ea"/>
                <a:cs typeface="+mn-cs"/>
              </a:rPr>
              <a:t>: nos aparecerán diversas opciones que nos permitirán:</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Mostrar u ocultar contenido que pueda ser sensible o delicado.</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Marcar el contenido que pueda contener material delicado.</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Silenciar cuentas o palabras concretas.</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Bloquear cuentas.</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Aplicar filtros para eliminar de nuestro muro aquellos contenidos o publicaciones que no queramos ver, o a determinados usuarios.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Personalización y datos</a:t>
            </a:r>
            <a:r>
              <a:rPr lang="es-ES" sz="1200" kern="1200" dirty="0">
                <a:solidFill>
                  <a:schemeClr val="tx1"/>
                </a:solidFill>
                <a:effectLst/>
                <a:latin typeface="+mn-lt"/>
                <a:ea typeface="+mn-ea"/>
                <a:cs typeface="+mn-cs"/>
              </a:rPr>
              <a:t>: si marcamos esta opción, la red social recabará información sobre nosotros para personalizar nuestra experiencia, ajustar el tipo de noticias, publicaciones y anuncios que se nos muestren. Además, podremos ajustar esta personalización en función de otros factores, como nuestra ubicación, permitiendo a Twitter acceder e intercambiar estos datos con terceros. </a:t>
            </a:r>
          </a:p>
          <a:p>
            <a:pPr marL="628650" lvl="1" indent="-171450">
              <a:buFont typeface="Arial" panose="020B0604020202020204" pitchFamily="34" charset="0"/>
              <a:buChar char="•"/>
            </a:pPr>
            <a:r>
              <a:rPr lang="es-ES" sz="1200" kern="1200" dirty="0">
                <a:solidFill>
                  <a:schemeClr val="tx1"/>
                </a:solidFill>
                <a:effectLst/>
                <a:latin typeface="+mn-lt"/>
                <a:ea typeface="+mn-ea"/>
                <a:cs typeface="+mn-cs"/>
              </a:rPr>
              <a:t>Desde </a:t>
            </a:r>
            <a:r>
              <a:rPr lang="es-ES" sz="1200" u="sng" kern="1200" dirty="0">
                <a:solidFill>
                  <a:schemeClr val="tx1"/>
                </a:solidFill>
                <a:effectLst/>
                <a:latin typeface="+mn-lt"/>
                <a:ea typeface="+mn-ea"/>
                <a:cs typeface="+mn-cs"/>
              </a:rPr>
              <a:t>Consulta tus datos de Twitter</a:t>
            </a:r>
            <a:r>
              <a:rPr lang="es-ES" sz="1200" kern="1200" dirty="0">
                <a:solidFill>
                  <a:schemeClr val="tx1"/>
                </a:solidFill>
                <a:effectLst/>
                <a:latin typeface="+mn-lt"/>
                <a:ea typeface="+mn-ea"/>
                <a:cs typeface="+mn-cs"/>
              </a:rPr>
              <a:t>, podremos gestionar y eliminar toda la información recabada por la red social, como nuestros intereses, actividad de la cuenta, historial y conexiones</a:t>
            </a:r>
            <a:r>
              <a:rPr lang="es-ES"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endParaRPr lang="es-ES" sz="1200" kern="1200" dirty="0" smtClean="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10</a:t>
            </a:fld>
            <a:endParaRPr lang="es-ES" dirty="0"/>
          </a:p>
        </p:txBody>
      </p:sp>
    </p:spTree>
    <p:extLst>
      <p:ext uri="{BB962C8B-B14F-4D97-AF65-F5344CB8AC3E}">
        <p14:creationId xmlns:p14="http://schemas.microsoft.com/office/powerpoint/2010/main" val="2344468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acceder a las opciones de privacidad de nuestra cuenta, deberemos hacer clic sobre nuestro perfil desde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Una vez dentro, seleccionaremos las </a:t>
            </a:r>
            <a:r>
              <a:rPr lang="es-ES" sz="1200" b="1" kern="1200" dirty="0">
                <a:solidFill>
                  <a:schemeClr val="tx1"/>
                </a:solidFill>
                <a:effectLst/>
                <a:latin typeface="+mn-lt"/>
                <a:ea typeface="+mn-ea"/>
                <a:cs typeface="+mn-cs"/>
              </a:rPr>
              <a:t>opciones</a:t>
            </a:r>
            <a:r>
              <a:rPr lang="es-ES" sz="1200" kern="1200" dirty="0">
                <a:solidFill>
                  <a:schemeClr val="tx1"/>
                </a:solidFill>
                <a:effectLst/>
                <a:latin typeface="+mn-lt"/>
                <a:ea typeface="+mn-ea"/>
                <a:cs typeface="+mn-cs"/>
              </a:rPr>
              <a:t>, y haremos clic en </a:t>
            </a:r>
            <a:r>
              <a:rPr lang="es-ES" sz="1200" b="1" kern="1200" dirty="0">
                <a:solidFill>
                  <a:schemeClr val="tx1"/>
                </a:solidFill>
                <a:effectLst/>
                <a:latin typeface="+mn-lt"/>
                <a:ea typeface="+mn-ea"/>
                <a:cs typeface="+mn-cs"/>
              </a:rPr>
              <a:t>Configuración &gt; Privacidad</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Comentarios</a:t>
            </a:r>
            <a:r>
              <a:rPr lang="es-ES" sz="1200" kern="1200" dirty="0">
                <a:solidFill>
                  <a:schemeClr val="tx1"/>
                </a:solidFill>
                <a:effectLst/>
                <a:latin typeface="+mn-lt"/>
                <a:ea typeface="+mn-ea"/>
                <a:cs typeface="+mn-cs"/>
              </a:rPr>
              <a:t>: nos permitirá añadir filtros para los usuarios que tienen permitido enviarnos comentarios o bloquear los de determinados contactos. También podemos añadir filtros manuales para el tipo de contenido, así como ocultar comentarios ofensivos.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Etiquetas</a:t>
            </a:r>
            <a:r>
              <a:rPr lang="es-ES" sz="1200" kern="1200" dirty="0">
                <a:solidFill>
                  <a:schemeClr val="tx1"/>
                </a:solidFill>
                <a:effectLst/>
                <a:latin typeface="+mn-lt"/>
                <a:ea typeface="+mn-ea"/>
                <a:cs typeface="+mn-cs"/>
              </a:rPr>
              <a:t>: de un modo similar, podremos permitir que nos etiqueten Todos, Personas que seguimos o Nadie. También podremos aprobar las etiquetas de forma manual cada vez que intenten etiquetarnos.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Menciones</a:t>
            </a:r>
            <a:r>
              <a:rPr lang="es-ES" sz="1200" kern="1200" dirty="0">
                <a:solidFill>
                  <a:schemeClr val="tx1"/>
                </a:solidFill>
                <a:effectLst/>
                <a:latin typeface="+mn-lt"/>
                <a:ea typeface="+mn-ea"/>
                <a:cs typeface="+mn-cs"/>
              </a:rPr>
              <a:t>: funciona igual que la opción anterior, pudiendo elegir quién tiene permitido mencionarnos.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Historia</a:t>
            </a:r>
            <a:r>
              <a:rPr lang="es-ES" sz="1200" kern="1200" dirty="0">
                <a:solidFill>
                  <a:schemeClr val="tx1"/>
                </a:solidFill>
                <a:effectLst/>
                <a:latin typeface="+mn-lt"/>
                <a:ea typeface="+mn-ea"/>
                <a:cs typeface="+mn-cs"/>
              </a:rPr>
              <a:t>: disponemos de varias opciones:</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Ocultar historia a</a:t>
            </a:r>
            <a:r>
              <a:rPr lang="es-ES" sz="1200" kern="1200" dirty="0">
                <a:solidFill>
                  <a:schemeClr val="tx1"/>
                </a:solidFill>
                <a:effectLst/>
                <a:latin typeface="+mn-lt"/>
                <a:ea typeface="+mn-ea"/>
                <a:cs typeface="+mn-cs"/>
              </a:rPr>
              <a:t>, si queremos ocultar nuestra historia a algún contacto.</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Mejores amigos</a:t>
            </a:r>
            <a:r>
              <a:rPr lang="es-ES" sz="1200" kern="1200" dirty="0">
                <a:solidFill>
                  <a:schemeClr val="tx1"/>
                </a:solidFill>
                <a:effectLst/>
                <a:latin typeface="+mn-lt"/>
                <a:ea typeface="+mn-ea"/>
                <a:cs typeface="+mn-cs"/>
              </a:rPr>
              <a:t>, para añadir contactos a esta lista en particular.</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Permitir respuestas con mensajes</a:t>
            </a:r>
            <a:r>
              <a:rPr lang="es-ES" sz="1200" kern="1200" dirty="0">
                <a:solidFill>
                  <a:schemeClr val="tx1"/>
                </a:solidFill>
                <a:effectLst/>
                <a:latin typeface="+mn-lt"/>
                <a:ea typeface="+mn-ea"/>
                <a:cs typeface="+mn-cs"/>
              </a:rPr>
              <a:t>, a todos, a nadie o a personas que seguimos.</a:t>
            </a: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Guardado</a:t>
            </a:r>
            <a:r>
              <a:rPr lang="es-ES" sz="1200" kern="1200" dirty="0">
                <a:solidFill>
                  <a:schemeClr val="tx1"/>
                </a:solidFill>
                <a:effectLst/>
                <a:latin typeface="+mn-lt"/>
                <a:ea typeface="+mn-ea"/>
                <a:cs typeface="+mn-cs"/>
              </a:rPr>
              <a:t>, para seleccionar el tipo de almacenamiento de los vídeos y fotos de nuestras publicaciones en el archivo o directamente en la memoria de nuestro dispositivo.</a:t>
            </a:r>
            <a:r>
              <a:rPr lang="es-ES" sz="1200" b="1"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s-ES" sz="1200" b="1" kern="1200" dirty="0">
                <a:solidFill>
                  <a:schemeClr val="tx1"/>
                </a:solidFill>
                <a:effectLst/>
                <a:latin typeface="+mn-lt"/>
                <a:ea typeface="+mn-ea"/>
                <a:cs typeface="+mn-cs"/>
              </a:rPr>
              <a:t>Contenido compartido</a:t>
            </a:r>
            <a:r>
              <a:rPr lang="es-ES" sz="1200" kern="1200" dirty="0">
                <a:solidFill>
                  <a:schemeClr val="tx1"/>
                </a:solidFill>
                <a:effectLst/>
                <a:latin typeface="+mn-lt"/>
                <a:ea typeface="+mn-ea"/>
                <a:cs typeface="+mn-cs"/>
              </a:rPr>
              <a:t>, para permitir a otros contactos compartir nuestras historias en sus muros, a modo de mensajes o compartir automáticamente nuestras publicaciones en Facebook.</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Estado de actividad</a:t>
            </a:r>
            <a:r>
              <a:rPr lang="es-ES" sz="1200" kern="1200" dirty="0">
                <a:solidFill>
                  <a:schemeClr val="tx1"/>
                </a:solidFill>
                <a:effectLst/>
                <a:latin typeface="+mn-lt"/>
                <a:ea typeface="+mn-ea"/>
                <a:cs typeface="+mn-cs"/>
              </a:rPr>
              <a:t>: permite que los usuarios que seguimos o con quienes hemos intercambiado mensajes puedan ver la última vez que hemos utilizado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11</a:t>
            </a:fld>
            <a:endParaRPr lang="es-ES" dirty="0"/>
          </a:p>
        </p:txBody>
      </p:sp>
    </p:spTree>
    <p:extLst>
      <p:ext uri="{BB962C8B-B14F-4D97-AF65-F5344CB8AC3E}">
        <p14:creationId xmlns:p14="http://schemas.microsoft.com/office/powerpoint/2010/main" val="92708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Privacidad de la cuenta</a:t>
            </a:r>
            <a:r>
              <a:rPr lang="es-ES" sz="1200" kern="1200" dirty="0">
                <a:solidFill>
                  <a:schemeClr val="tx1"/>
                </a:solidFill>
                <a:effectLst/>
                <a:latin typeface="+mn-lt"/>
                <a:ea typeface="+mn-ea"/>
                <a:cs typeface="+mn-cs"/>
              </a:rPr>
              <a:t>: en esta opción podremos configurar nuestra cuenta como privada. De este modo, solo las personas que queramos podrán ver nuestras publicaciones.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Cuentas restringidas</a:t>
            </a:r>
            <a:r>
              <a:rPr lang="es-ES" sz="1200" kern="1200" dirty="0">
                <a:solidFill>
                  <a:schemeClr val="tx1"/>
                </a:solidFill>
                <a:effectLst/>
                <a:latin typeface="+mn-lt"/>
                <a:ea typeface="+mn-ea"/>
                <a:cs typeface="+mn-cs"/>
              </a:rPr>
              <a:t>: así podremos bloquear a un usuario sin necesidad de notificarlo, ningún otro usuario de nuestra red podrá ver sus comentarios y no sabrá cuando nos hemos conectado.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Cuentas bloqueadas</a:t>
            </a:r>
            <a:r>
              <a:rPr lang="es-ES" sz="1200" kern="1200" dirty="0">
                <a:solidFill>
                  <a:schemeClr val="tx1"/>
                </a:solidFill>
                <a:effectLst/>
                <a:latin typeface="+mn-lt"/>
                <a:ea typeface="+mn-ea"/>
                <a:cs typeface="+mn-cs"/>
              </a:rPr>
              <a:t>: desde aquí podremos desbloquear a los usuarios que hayamos bloqueado previamente.</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Cuentas silenciadas</a:t>
            </a:r>
            <a:r>
              <a:rPr lang="es-ES" sz="1200" kern="1200" dirty="0">
                <a:solidFill>
                  <a:schemeClr val="tx1"/>
                </a:solidFill>
                <a:effectLst/>
                <a:latin typeface="+mn-lt"/>
                <a:ea typeface="+mn-ea"/>
                <a:cs typeface="+mn-cs"/>
              </a:rPr>
              <a:t>: desde aquí podremos desbloquear a los usuarios que hayamos silenciado previamente. El silencio aplica a sus publicaciones y/o historias.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Mejores amigos</a:t>
            </a:r>
            <a:r>
              <a:rPr lang="es-ES" sz="1200" kern="1200" dirty="0">
                <a:solidFill>
                  <a:schemeClr val="tx1"/>
                </a:solidFill>
                <a:effectLst/>
                <a:latin typeface="+mn-lt"/>
                <a:ea typeface="+mn-ea"/>
                <a:cs typeface="+mn-cs"/>
              </a:rPr>
              <a:t>: para gestionar aquellos usuarios que queremos incluir en esta lista en concreto. Así, podrás compartir publicaciones solo con ellos.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Cuentas que sigues</a:t>
            </a:r>
            <a:r>
              <a:rPr lang="es-ES" sz="1200" kern="1200" dirty="0">
                <a:solidFill>
                  <a:schemeClr val="tx1"/>
                </a:solidFill>
                <a:effectLst/>
                <a:latin typeface="+mn-lt"/>
                <a:ea typeface="+mn-ea"/>
                <a:cs typeface="+mn-cs"/>
              </a:rPr>
              <a:t>: esta opción nos permitirá gestionar todas las cuentas que seguimos y nos siguen, para dejar de hacerlo, silenciar o administrar sus notificaciones.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12</a:t>
            </a:fld>
            <a:endParaRPr lang="es-ES" dirty="0"/>
          </a:p>
        </p:txBody>
      </p:sp>
    </p:spTree>
    <p:extLst>
      <p:ext uri="{BB962C8B-B14F-4D97-AF65-F5344CB8AC3E}">
        <p14:creationId xmlns:p14="http://schemas.microsoft.com/office/powerpoint/2010/main" val="1291264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Desde </a:t>
            </a:r>
            <a:r>
              <a:rPr lang="es-ES" sz="1200" b="1" kern="1200" dirty="0">
                <a:solidFill>
                  <a:schemeClr val="tx1"/>
                </a:solidFill>
                <a:effectLst/>
                <a:latin typeface="+mn-lt"/>
                <a:ea typeface="+mn-ea"/>
                <a:cs typeface="+mn-cs"/>
              </a:rPr>
              <a:t>opciones &gt; Configuración</a:t>
            </a:r>
            <a:r>
              <a:rPr lang="es-ES" sz="1200" kern="1200" dirty="0">
                <a:solidFill>
                  <a:schemeClr val="tx1"/>
                </a:solidFill>
                <a:effectLst/>
                <a:latin typeface="+mn-lt"/>
                <a:ea typeface="+mn-ea"/>
                <a:cs typeface="+mn-cs"/>
              </a:rPr>
              <a:t> también podemos acceder al menú de </a:t>
            </a:r>
            <a:r>
              <a:rPr lang="es-ES" sz="1200" b="1" kern="1200" dirty="0">
                <a:solidFill>
                  <a:schemeClr val="tx1"/>
                </a:solidFill>
                <a:effectLst/>
                <a:latin typeface="+mn-lt"/>
                <a:ea typeface="+mn-ea"/>
                <a:cs typeface="+mn-cs"/>
              </a:rPr>
              <a:t>Seguridad</a:t>
            </a:r>
            <a:r>
              <a:rPr lang="es-ES" sz="1200" kern="1200" dirty="0">
                <a:solidFill>
                  <a:schemeClr val="tx1"/>
                </a:solidFill>
                <a:effectLst/>
                <a:latin typeface="+mn-lt"/>
                <a:ea typeface="+mn-ea"/>
                <a:cs typeface="+mn-cs"/>
              </a:rPr>
              <a:t> y modificar sus opciones: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Contraseña</a:t>
            </a:r>
            <a:r>
              <a:rPr lang="es-ES" sz="1200" kern="1200" dirty="0">
                <a:solidFill>
                  <a:schemeClr val="tx1"/>
                </a:solidFill>
                <a:effectLst/>
                <a:latin typeface="+mn-lt"/>
                <a:ea typeface="+mn-ea"/>
                <a:cs typeface="+mn-cs"/>
              </a:rPr>
              <a:t>: para cambiar nuestra contraseña.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Actividad de inicio de sesión</a:t>
            </a:r>
            <a:r>
              <a:rPr lang="es-ES" sz="1200" kern="1200" dirty="0">
                <a:solidFill>
                  <a:schemeClr val="tx1"/>
                </a:solidFill>
                <a:effectLst/>
                <a:latin typeface="+mn-lt"/>
                <a:ea typeface="+mn-ea"/>
                <a:cs typeface="+mn-cs"/>
              </a:rPr>
              <a:t>: para revisar donde hemos iniciado sesión, a qué hora y mediante qué dispositivo.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Información de inicio de sesión guardada</a:t>
            </a:r>
            <a:r>
              <a:rPr lang="es-ES" sz="1200" kern="1200" dirty="0">
                <a:solidFill>
                  <a:schemeClr val="tx1"/>
                </a:solidFill>
                <a:effectLst/>
                <a:latin typeface="+mn-lt"/>
                <a:ea typeface="+mn-ea"/>
                <a:cs typeface="+mn-cs"/>
              </a:rPr>
              <a:t>: para guardar o no el registro de los inicios de sesión.</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Autenticación en dos pasos</a:t>
            </a:r>
            <a:r>
              <a:rPr lang="es-ES" sz="1200" kern="1200" dirty="0">
                <a:solidFill>
                  <a:schemeClr val="tx1"/>
                </a:solidFill>
                <a:effectLst/>
                <a:latin typeface="+mn-lt"/>
                <a:ea typeface="+mn-ea"/>
                <a:cs typeface="+mn-cs"/>
              </a:rPr>
              <a:t>: para añadir esta capa extra de seguridad. Desde aquí podremos ingresar un número de teléfono al que nos enviarán el código de seguridad, descargar una aplicación de autenticación para agilizar la verificación en dos pasos desde una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y acceder a nuestros códigos de recuperación en caso de que no podamos acceder a nuestro dispositivo móvil para recuperar nuestra cuenta.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Correos electrónicos de Instagram</a:t>
            </a:r>
            <a:r>
              <a:rPr lang="es-ES" sz="1200" kern="1200" dirty="0">
                <a:solidFill>
                  <a:schemeClr val="tx1"/>
                </a:solidFill>
                <a:effectLst/>
                <a:latin typeface="+mn-lt"/>
                <a:ea typeface="+mn-ea"/>
                <a:cs typeface="+mn-cs"/>
              </a:rPr>
              <a:t>: para comprobar los correos que la red social nos ha enviado en relación con la seguridad u otro tipo.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Datos e historial</a:t>
            </a:r>
            <a:r>
              <a:rPr lang="es-ES" sz="1200" kern="1200" dirty="0">
                <a:solidFill>
                  <a:schemeClr val="tx1"/>
                </a:solidFill>
                <a:effectLst/>
                <a:latin typeface="+mn-lt"/>
                <a:ea typeface="+mn-ea"/>
                <a:cs typeface="+mn-cs"/>
              </a:rPr>
              <a:t>: estas opciones permiten comprobar y descargar el registro de datos de nuestra cuenta. Desde los inicios de sesión, los cambios en la configuración de nuestra cuenta, información de perfil y contactos y el historial de búsqueda.</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13</a:t>
            </a:fld>
            <a:endParaRPr lang="es-ES" dirty="0"/>
          </a:p>
        </p:txBody>
      </p:sp>
    </p:spTree>
    <p:extLst>
      <p:ext uri="{BB962C8B-B14F-4D97-AF65-F5344CB8AC3E}">
        <p14:creationId xmlns:p14="http://schemas.microsoft.com/office/powerpoint/2010/main" val="394657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acceder a las opciones de la aplicación, es necesario hacer clic en nuestro perfil “</a:t>
            </a:r>
            <a:r>
              <a:rPr lang="es-ES" sz="1200" b="1" kern="1200" dirty="0">
                <a:solidFill>
                  <a:schemeClr val="tx1"/>
                </a:solidFill>
                <a:effectLst/>
                <a:latin typeface="+mn-lt"/>
                <a:ea typeface="+mn-ea"/>
                <a:cs typeface="+mn-cs"/>
              </a:rPr>
              <a:t>Yo</a:t>
            </a:r>
            <a:r>
              <a:rPr lang="es-ES" sz="1200" kern="1200" dirty="0">
                <a:solidFill>
                  <a:schemeClr val="tx1"/>
                </a:solidFill>
                <a:effectLst/>
                <a:latin typeface="+mn-lt"/>
                <a:ea typeface="+mn-ea"/>
                <a:cs typeface="+mn-cs"/>
              </a:rPr>
              <a:t>” abajo </a:t>
            </a:r>
            <a:r>
              <a:rPr lang="es-ES" sz="1200" kern="1200" dirty="0" smtClean="0">
                <a:solidFill>
                  <a:schemeClr val="tx1"/>
                </a:solidFill>
                <a:effectLst/>
                <a:latin typeface="+mn-lt"/>
                <a:ea typeface="+mn-ea"/>
                <a:cs typeface="+mn-cs"/>
              </a:rPr>
              <a:t>derecha </a:t>
            </a:r>
            <a:r>
              <a:rPr lang="es-ES" sz="1200" kern="1200" dirty="0">
                <a:solidFill>
                  <a:schemeClr val="tx1"/>
                </a:solidFill>
                <a:effectLst/>
                <a:latin typeface="+mn-lt"/>
                <a:ea typeface="+mn-ea"/>
                <a:cs typeface="+mn-cs"/>
              </a:rPr>
              <a:t>de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luego deberemos seleccionar las opciones arriba a la derecha y hacer clic en </a:t>
            </a:r>
            <a:r>
              <a:rPr lang="es-ES" sz="1200" b="1" kern="1200" dirty="0" smtClean="0">
                <a:solidFill>
                  <a:schemeClr val="tx1"/>
                </a:solidFill>
                <a:effectLst/>
                <a:latin typeface="+mn-lt"/>
                <a:ea typeface="+mn-ea"/>
                <a:cs typeface="+mn-cs"/>
              </a:rPr>
              <a:t>Privacidad</a:t>
            </a:r>
            <a:r>
              <a:rPr lang="es-ES" sz="1200" kern="1200" dirty="0" smtClean="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Cuenta privada</a:t>
            </a:r>
            <a:r>
              <a:rPr lang="es-ES" sz="1200" kern="1200" dirty="0">
                <a:solidFill>
                  <a:schemeClr val="tx1"/>
                </a:solidFill>
                <a:effectLst/>
                <a:latin typeface="+mn-lt"/>
                <a:ea typeface="+mn-ea"/>
                <a:cs typeface="+mn-cs"/>
              </a:rPr>
              <a:t>: si lo activamos, nuestra cuenta solo será visible para los usuarios que aprobemos.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Recomienda tu cuenta a otros</a:t>
            </a:r>
            <a:r>
              <a:rPr lang="es-ES" sz="1200" kern="1200" dirty="0">
                <a:solidFill>
                  <a:schemeClr val="tx1"/>
                </a:solidFill>
                <a:effectLst/>
                <a:latin typeface="+mn-lt"/>
                <a:ea typeface="+mn-ea"/>
                <a:cs typeface="+mn-cs"/>
              </a:rPr>
              <a:t>: si queremos que nuestra cuenta les aparezca a otros usuarios en cuentas similares a la nuestra</a:t>
            </a:r>
            <a:r>
              <a:rPr lang="es-E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Búsqueda en tus contactos</a:t>
            </a:r>
            <a:r>
              <a:rPr lang="es-ES" sz="1200" kern="1200" dirty="0" smtClean="0">
                <a:solidFill>
                  <a:schemeClr val="tx1"/>
                </a:solidFill>
                <a:effectLst/>
                <a:latin typeface="+mn-lt"/>
                <a:ea typeface="+mn-ea"/>
                <a:cs typeface="+mn-cs"/>
              </a:rPr>
              <a:t>: para</a:t>
            </a:r>
            <a:r>
              <a:rPr lang="es-ES" sz="1200" kern="1200" baseline="0" dirty="0" smtClean="0">
                <a:solidFill>
                  <a:schemeClr val="tx1"/>
                </a:solidFill>
                <a:effectLst/>
                <a:latin typeface="+mn-lt"/>
                <a:ea typeface="+mn-ea"/>
                <a:cs typeface="+mn-cs"/>
              </a:rPr>
              <a:t> encontrar a las personas que conoces</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Personalización y datos</a:t>
            </a:r>
            <a:r>
              <a:rPr lang="es-ES" sz="1200" kern="1200" dirty="0">
                <a:solidFill>
                  <a:schemeClr val="tx1"/>
                </a:solidFill>
                <a:effectLst/>
                <a:latin typeface="+mn-lt"/>
                <a:ea typeface="+mn-ea"/>
                <a:cs typeface="+mn-cs"/>
              </a:rPr>
              <a:t>: desde esta opción podremos ver el tipo de uso que se hará de los datos recogidos por la aplicación vinculados a la personalización de nuestra cuenta:</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Anuncios personalizados</a:t>
            </a:r>
            <a:r>
              <a:rPr lang="es-ES" sz="1200" kern="1200" dirty="0">
                <a:solidFill>
                  <a:schemeClr val="tx1"/>
                </a:solidFill>
                <a:effectLst/>
                <a:latin typeface="+mn-lt"/>
                <a:ea typeface="+mn-ea"/>
                <a:cs typeface="+mn-cs"/>
              </a:rPr>
              <a:t>: se mostrarán anuncios personalizados basados en nuestra actividad dentro y fuera de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Anuncios seleccionados de acuerdo con los datos obtenidos de los socios</a:t>
            </a:r>
            <a:r>
              <a:rPr lang="es-ES" sz="1200" kern="1200" dirty="0">
                <a:solidFill>
                  <a:schemeClr val="tx1"/>
                </a:solidFill>
                <a:effectLst/>
                <a:latin typeface="+mn-lt"/>
                <a:ea typeface="+mn-ea"/>
                <a:cs typeface="+mn-cs"/>
              </a:rPr>
              <a:t>: mostrará anuncios de terceros que intercambien información con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y con los que hayamos interactuado.</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Colaboradores externos en materia de medición del rendimiento de anuncios</a:t>
            </a:r>
            <a:r>
              <a:rPr lang="es-ES" sz="1200" kern="1200" dirty="0">
                <a:solidFill>
                  <a:schemeClr val="tx1"/>
                </a:solidFill>
                <a:effectLst/>
                <a:latin typeface="+mn-lt"/>
                <a:ea typeface="+mn-ea"/>
                <a:cs typeface="+mn-cs"/>
              </a:rPr>
              <a:t>: nos mostrará la lista completa de empresas que recaban y analizan los datos que la aplicación les comparte sobre sus usuarios para crear los anuncios personalizados.</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Tus intereses de publicidad</a:t>
            </a:r>
            <a:r>
              <a:rPr lang="es-ES" sz="1200" kern="1200" dirty="0">
                <a:solidFill>
                  <a:schemeClr val="tx1"/>
                </a:solidFill>
                <a:effectLst/>
                <a:latin typeface="+mn-lt"/>
                <a:ea typeface="+mn-ea"/>
                <a:cs typeface="+mn-cs"/>
              </a:rPr>
              <a:t>: muestra el tipo de contenido que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considera que puede interesarnos en forma de publicidad.</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Descargar tus datos</a:t>
            </a:r>
            <a:r>
              <a:rPr lang="es-ES" sz="1200" kern="1200" dirty="0">
                <a:solidFill>
                  <a:schemeClr val="tx1"/>
                </a:solidFill>
                <a:effectLst/>
                <a:latin typeface="+mn-lt"/>
                <a:ea typeface="+mn-ea"/>
                <a:cs typeface="+mn-cs"/>
              </a:rPr>
              <a:t>: podremos descargar una copia de los datos recogidos por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aunque puede tardar hasta 30 días. Incluye información sobre nuestro perfil y datos personales, nuestra actividad e interacciones, así como los ajustes en la configuración de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Seguridad</a:t>
            </a:r>
            <a:r>
              <a:rPr lang="es-ES" sz="1200" kern="1200" dirty="0" smtClean="0">
                <a:solidFill>
                  <a:schemeClr val="tx1"/>
                </a:solidFill>
                <a:effectLst/>
                <a:latin typeface="+mn-lt"/>
                <a:ea typeface="+mn-ea"/>
                <a:cs typeface="+mn-cs"/>
              </a:rPr>
              <a:t>: diferentes opciones como</a:t>
            </a:r>
            <a:r>
              <a:rPr lang="es-ES" sz="1200" kern="1200" baseline="0" dirty="0" smtClean="0">
                <a:solidFill>
                  <a:schemeClr val="tx1"/>
                </a:solidFill>
                <a:effectLst/>
                <a:latin typeface="+mn-lt"/>
                <a:ea typeface="+mn-ea"/>
                <a:cs typeface="+mn-cs"/>
              </a:rPr>
              <a:t> quien puede ver o descargar tus vídeos</a:t>
            </a: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14</a:t>
            </a:fld>
            <a:endParaRPr lang="es-ES" dirty="0"/>
          </a:p>
        </p:txBody>
      </p:sp>
    </p:spTree>
    <p:extLst>
      <p:ext uri="{BB962C8B-B14F-4D97-AF65-F5344CB8AC3E}">
        <p14:creationId xmlns:p14="http://schemas.microsoft.com/office/powerpoint/2010/main" val="1111243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acceder a las opciones de la aplicación, es necesario hacer clic en nuestro perfil “</a:t>
            </a:r>
            <a:r>
              <a:rPr lang="es-ES" sz="1200" b="1" kern="1200" dirty="0">
                <a:solidFill>
                  <a:schemeClr val="tx1"/>
                </a:solidFill>
                <a:effectLst/>
                <a:latin typeface="+mn-lt"/>
                <a:ea typeface="+mn-ea"/>
                <a:cs typeface="+mn-cs"/>
              </a:rPr>
              <a:t>Yo</a:t>
            </a:r>
            <a:r>
              <a:rPr lang="es-ES" sz="1200" kern="1200" dirty="0">
                <a:solidFill>
                  <a:schemeClr val="tx1"/>
                </a:solidFill>
                <a:effectLst/>
                <a:latin typeface="+mn-lt"/>
                <a:ea typeface="+mn-ea"/>
                <a:cs typeface="+mn-cs"/>
              </a:rPr>
              <a:t>” abajo </a:t>
            </a:r>
            <a:r>
              <a:rPr lang="es-ES" sz="1200" kern="1200" dirty="0" smtClean="0">
                <a:solidFill>
                  <a:schemeClr val="tx1"/>
                </a:solidFill>
                <a:effectLst/>
                <a:latin typeface="+mn-lt"/>
                <a:ea typeface="+mn-ea"/>
                <a:cs typeface="+mn-cs"/>
              </a:rPr>
              <a:t>derecha </a:t>
            </a:r>
            <a:r>
              <a:rPr lang="es-ES" sz="1200" kern="1200" dirty="0">
                <a:solidFill>
                  <a:schemeClr val="tx1"/>
                </a:solidFill>
                <a:effectLst/>
                <a:latin typeface="+mn-lt"/>
                <a:ea typeface="+mn-ea"/>
                <a:cs typeface="+mn-cs"/>
              </a:rPr>
              <a:t>de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luego deberemos seleccionar las opciones arriba a la derecha y hacer clic en </a:t>
            </a:r>
            <a:r>
              <a:rPr lang="es-ES" sz="1200" b="1" kern="1200" dirty="0" smtClean="0">
                <a:solidFill>
                  <a:schemeClr val="tx1"/>
                </a:solidFill>
                <a:effectLst/>
                <a:latin typeface="+mn-lt"/>
                <a:ea typeface="+mn-ea"/>
                <a:cs typeface="+mn-cs"/>
              </a:rPr>
              <a:t>Seguridad</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Alertas de seguridad: </a:t>
            </a:r>
            <a:r>
              <a:rPr lang="es-ES" sz="1200" b="0" kern="1200" dirty="0" smtClean="0">
                <a:solidFill>
                  <a:schemeClr val="tx1"/>
                </a:solidFill>
                <a:effectLst/>
                <a:latin typeface="+mn-lt"/>
                <a:ea typeface="+mn-ea"/>
                <a:cs typeface="+mn-cs"/>
              </a:rPr>
              <a:t>para comprobar si se ha encontrado alguna actividad inusual</a:t>
            </a: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Tus dispositivos</a:t>
            </a:r>
            <a:r>
              <a:rPr lang="es-ES" sz="1200" b="0" kern="1200" dirty="0" smtClean="0">
                <a:solidFill>
                  <a:schemeClr val="tx1"/>
                </a:solidFill>
                <a:effectLst/>
                <a:latin typeface="+mn-lt"/>
                <a:ea typeface="+mn-ea"/>
                <a:cs typeface="+mn-cs"/>
              </a:rPr>
              <a:t>: dispositivos donde se ha iniciado sesión con la cuenta</a:t>
            </a: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Verificación en dos pasos</a:t>
            </a:r>
          </a:p>
          <a:p>
            <a:pPr marL="171450" lvl="0" indent="-171450">
              <a:buFont typeface="Arial" panose="020B0604020202020204" pitchFamily="34" charset="0"/>
              <a:buChar char="•"/>
            </a:pPr>
            <a:r>
              <a:rPr lang="es-ES" sz="1200" b="1" kern="1200" dirty="0" smtClean="0">
                <a:solidFill>
                  <a:schemeClr val="tx1"/>
                </a:solidFill>
                <a:effectLst/>
                <a:latin typeface="+mn-lt"/>
                <a:ea typeface="+mn-ea"/>
                <a:cs typeface="+mn-cs"/>
              </a:rPr>
              <a:t>Guardas las credenciales de inicio de sesión</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15</a:t>
            </a:fld>
            <a:endParaRPr lang="es-ES" dirty="0"/>
          </a:p>
        </p:txBody>
      </p:sp>
    </p:spTree>
    <p:extLst>
      <p:ext uri="{BB962C8B-B14F-4D97-AF65-F5344CB8AC3E}">
        <p14:creationId xmlns:p14="http://schemas.microsoft.com/office/powerpoint/2010/main" val="75076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Si nos encontramos con que </a:t>
            </a:r>
            <a:r>
              <a:rPr lang="es-ES" sz="1200" b="1" kern="1200" dirty="0">
                <a:solidFill>
                  <a:schemeClr val="tx1"/>
                </a:solidFill>
                <a:effectLst/>
                <a:latin typeface="+mn-lt"/>
                <a:ea typeface="+mn-ea"/>
                <a:cs typeface="+mn-cs"/>
              </a:rPr>
              <a:t>nos han robado nuestra cuenta, no podemos acceder y/o un perfil que está suplantando nuestra identidad</a:t>
            </a:r>
            <a:r>
              <a:rPr lang="es-ES" sz="1200" kern="1200" dirty="0">
                <a:solidFill>
                  <a:schemeClr val="tx1"/>
                </a:solidFill>
                <a:effectLst/>
                <a:latin typeface="+mn-lt"/>
                <a:ea typeface="+mn-ea"/>
                <a:cs typeface="+mn-cs"/>
              </a:rPr>
              <a:t>, recuerda que las redes sociales ponen al servicio de los usuarios un servicio para denunciar estas cuentas:</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3"/>
              </a:rPr>
              <a:t>Denunciar suplantación de identidad en Facebook</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4"/>
              </a:rPr>
              <a:t>Denunciar una cuenta robada en Facebook</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5"/>
              </a:rPr>
              <a:t>Denunciar una suplantación de identidad en Twitter</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6"/>
              </a:rPr>
              <a:t>Denunciar una cuenta robada en Twitter</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7"/>
              </a:rPr>
              <a:t>Denunciar una suplantación de identidad en Instagram</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8"/>
              </a:rPr>
              <a:t>Denunciar una cuenta robada en Instagram</a:t>
            </a:r>
            <a:r>
              <a:rPr lang="es-ES" sz="1200" u="sng"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hlinkClick r:id="rId9">
                  <a:extLst>
                    <a:ext uri="{A12FA001-AC4F-418D-AE19-62706E023703}">
                      <ahyp:hlinkClr xmlns="" xmlns:ahyp="http://schemas.microsoft.com/office/drawing/2018/hyperlinkcolor" val="tx"/>
                    </a:ext>
                  </a:extLst>
                </a:hlinkClick>
              </a:rPr>
              <a:t>Denunciar una cuenta en </a:t>
            </a:r>
            <a:r>
              <a:rPr lang="es-ES" sz="1200" u="sng" kern="1200" dirty="0" err="1">
                <a:solidFill>
                  <a:schemeClr val="tx1"/>
                </a:solidFill>
                <a:effectLst/>
                <a:latin typeface="+mn-lt"/>
                <a:ea typeface="+mn-ea"/>
                <a:cs typeface="+mn-cs"/>
              </a:rPr>
              <a:t>TikTok</a:t>
            </a:r>
            <a:r>
              <a:rPr lang="es-ES" sz="1200" u="sng" kern="1200" dirty="0">
                <a:solidFill>
                  <a:schemeClr val="tx1"/>
                </a:solidFill>
                <a:effectLst/>
                <a:latin typeface="+mn-lt"/>
                <a:ea typeface="+mn-ea"/>
                <a:cs typeface="+mn-cs"/>
              </a:rPr>
              <a:t>. </a:t>
            </a:r>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tanto, hay que practicar periódicamente el </a:t>
            </a:r>
            <a:r>
              <a:rPr lang="es-ES" sz="1200" i="1" u="sng" kern="1200" dirty="0">
                <a:solidFill>
                  <a:schemeClr val="tx1"/>
                </a:solidFill>
                <a:effectLst/>
                <a:latin typeface="+mn-lt"/>
                <a:ea typeface="+mn-ea"/>
                <a:cs typeface="+mn-cs"/>
                <a:hlinkClick r:id="rId10"/>
              </a:rPr>
              <a:t>egosurfing</a:t>
            </a:r>
            <a:r>
              <a:rPr lang="es-ES" sz="1200" kern="1200" dirty="0">
                <a:solidFill>
                  <a:schemeClr val="tx1"/>
                </a:solidFill>
                <a:effectLst/>
                <a:latin typeface="+mn-lt"/>
                <a:ea typeface="+mn-ea"/>
                <a:cs typeface="+mn-cs"/>
              </a:rPr>
              <a:t> para saber qué se publica en Internet sobre nosotros para que, en caso de que se haga un mal uso de nuestros datos, podamos </a:t>
            </a:r>
            <a:r>
              <a:rPr lang="es-ES" sz="1200" u="sng" kern="1200" dirty="0">
                <a:solidFill>
                  <a:schemeClr val="tx1"/>
                </a:solidFill>
                <a:effectLst/>
                <a:latin typeface="+mn-lt"/>
                <a:ea typeface="+mn-ea"/>
                <a:cs typeface="+mn-cs"/>
                <a:hlinkClick r:id="rId11"/>
              </a:rPr>
              <a:t>tomar las medidas que correspondan</a:t>
            </a:r>
            <a:r>
              <a:rPr lang="es-ES" sz="1200" kern="1200" dirty="0">
                <a:solidFill>
                  <a:schemeClr val="tx1"/>
                </a:solidFill>
                <a:effectLst/>
                <a:latin typeface="+mn-lt"/>
                <a:ea typeface="+mn-ea"/>
                <a:cs typeface="+mn-cs"/>
              </a:rPr>
              <a:t>. Pero, además, deberemos ponerlo en conocimiento de las </a:t>
            </a:r>
            <a:r>
              <a:rPr lang="es-ES" sz="1200" u="sng" kern="1200" dirty="0">
                <a:solidFill>
                  <a:schemeClr val="tx1"/>
                </a:solidFill>
                <a:effectLst/>
                <a:latin typeface="+mn-lt"/>
                <a:ea typeface="+mn-ea"/>
                <a:cs typeface="+mn-cs"/>
                <a:hlinkClick r:id="rId12"/>
              </a:rPr>
              <a:t>Fuerzas y Cuerpos de Seguridad del Estado</a:t>
            </a:r>
            <a:r>
              <a:rPr lang="es-ES" sz="1200" kern="1200" dirty="0">
                <a:solidFill>
                  <a:schemeClr val="tx1"/>
                </a:solidFill>
                <a:effectLst/>
                <a:latin typeface="+mn-lt"/>
                <a:ea typeface="+mn-ea"/>
                <a:cs typeface="+mn-cs"/>
              </a:rPr>
              <a:t>, y para ello deberemos aportar todo tipo de datos, información y pruebas. </a:t>
            </a:r>
          </a:p>
          <a:p>
            <a:endParaRPr lang="es-ES"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16</a:t>
            </a:fld>
            <a:endParaRPr lang="es-ES" dirty="0"/>
          </a:p>
        </p:txBody>
      </p:sp>
    </p:spTree>
    <p:extLst>
      <p:ext uri="{BB962C8B-B14F-4D97-AF65-F5344CB8AC3E}">
        <p14:creationId xmlns:p14="http://schemas.microsoft.com/office/powerpoint/2010/main" val="170798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¿Crees que tienes configurada correctamente tu red social favorita? Ante la duda, la mejor opción es dedicar unos minutos a revisar los ajustes de seguridad y privacidad para evitar que terceros con malas intenciones vean nuestras publicaciones. </a:t>
            </a:r>
          </a:p>
          <a:p>
            <a:pPr defTabSz="990752"/>
            <a:r>
              <a:rPr lang="es-ES" sz="1300" dirty="0"/>
              <a:t>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17</a:t>
            </a:fld>
            <a:endParaRPr lang="es-ES"/>
          </a:p>
        </p:txBody>
      </p:sp>
    </p:spTree>
    <p:extLst>
      <p:ext uri="{BB962C8B-B14F-4D97-AF65-F5344CB8AC3E}">
        <p14:creationId xmlns:p14="http://schemas.microsoft.com/office/powerpoint/2010/main" val="2440086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kern="1200" dirty="0">
                <a:solidFill>
                  <a:schemeClr val="tx1"/>
                </a:solidFill>
                <a:effectLst/>
                <a:latin typeface="+mn-lt"/>
                <a:ea typeface="+mn-ea"/>
                <a:cs typeface="+mn-cs"/>
              </a:rPr>
              <a:t>¿La misma contraseña para todo? ¡No lo pongamos tan fácil!</a:t>
            </a:r>
            <a:r>
              <a:rPr lang="es-ES" sz="1200" kern="1200" dirty="0">
                <a:solidFill>
                  <a:schemeClr val="tx1"/>
                </a:solidFill>
                <a:effectLst/>
                <a:latin typeface="+mn-lt"/>
                <a:ea typeface="+mn-ea"/>
                <a:cs typeface="+mn-cs"/>
              </a:rPr>
              <a:t> Las contraseñas son la llave de nuestra identidad digital, por esto es sumamente importante que las cuidemos. </a:t>
            </a:r>
          </a:p>
          <a:p>
            <a:r>
              <a:rPr lang="es-ES" sz="1200" kern="1200" dirty="0">
                <a:solidFill>
                  <a:schemeClr val="tx1"/>
                </a:solidFill>
                <a:effectLst/>
                <a:latin typeface="+mn-lt"/>
                <a:ea typeface="+mn-ea"/>
                <a:cs typeface="+mn-cs"/>
              </a:rPr>
              <a:t>Una contraseña débil podría exponer información muy sensible sobre nosotros, y el atacante podría llegar a realizar las siguientes acciones: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Leer, modificar o eliminar todo nuestro historial de correos enviados y recibidos desde nuestra cuenta de correo electrónico. Es más, podría enviar correos en nuestro nombre o utilizar nuestra cuenta de correo para enviar </a:t>
            </a:r>
            <a:r>
              <a:rPr lang="es-ES" sz="1200" i="1"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Escribir y publicar un post en nuestro nombre.</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Hacer compras online o cancelar pedidos, haciéndose pasar por nosotros.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Publicar cualquier tipo de información (fotos, comentarios, vídeos,...) en nuestros perfiles de redes sociales. También podría eliminar o modificar el resto de la información que existe en estos perfiles (experiencia laboral, lugar en el que vivimos, teléfono móvil, correo electrónico de contacto…).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Acceder a nuestra cuenta bancaria desde el portal de nuestro banco y hacer una transferencia de nuestro dinero a su cuenta.</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Modificar nuestros datos personales y credenciales de cualquier servicio al que haya conseguido acceso, impidiéndonos entrar y utilizar ese servicio.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Existe una forma de comprobar si nuestra cuenta ha podido ser comprometida. Solo tenemos que acceder a la web </a:t>
            </a:r>
            <a:r>
              <a:rPr lang="es-ES" sz="1200" b="1" u="sng" kern="1200" dirty="0">
                <a:solidFill>
                  <a:schemeClr val="tx1"/>
                </a:solidFill>
                <a:effectLst/>
                <a:latin typeface="+mn-lt"/>
                <a:ea typeface="+mn-ea"/>
                <a:cs typeface="+mn-cs"/>
                <a:hlinkClick r:id="rId3"/>
              </a:rPr>
              <a:t>Have i been Pownd</a:t>
            </a:r>
            <a:r>
              <a:rPr lang="es-ES" sz="1200" kern="1200" dirty="0">
                <a:solidFill>
                  <a:schemeClr val="tx1"/>
                </a:solidFill>
                <a:effectLst/>
                <a:latin typeface="+mn-lt"/>
                <a:ea typeface="+mn-ea"/>
                <a:cs typeface="+mn-cs"/>
              </a:rPr>
              <a:t> e introducir nuestro correo electrónico. Así, sabremos si debido a algún </a:t>
            </a:r>
            <a:r>
              <a:rPr lang="es-ES" sz="1200" kern="1200" dirty="0" err="1">
                <a:solidFill>
                  <a:schemeClr val="tx1"/>
                </a:solidFill>
                <a:effectLst/>
                <a:latin typeface="+mn-lt"/>
                <a:ea typeface="+mn-ea"/>
                <a:cs typeface="+mn-cs"/>
              </a:rPr>
              <a:t>ciberincidente</a:t>
            </a:r>
            <a:r>
              <a:rPr lang="es-ES" sz="1200" kern="1200" dirty="0">
                <a:solidFill>
                  <a:schemeClr val="tx1"/>
                </a:solidFill>
                <a:effectLst/>
                <a:latin typeface="+mn-lt"/>
                <a:ea typeface="+mn-ea"/>
                <a:cs typeface="+mn-cs"/>
              </a:rPr>
              <a:t>, nuestras credenciales han podido ser comprometidas.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18</a:t>
            </a:fld>
            <a:endParaRPr lang="es-ES" dirty="0"/>
          </a:p>
        </p:txBody>
      </p:sp>
    </p:spTree>
    <p:extLst>
      <p:ext uri="{BB962C8B-B14F-4D97-AF65-F5344CB8AC3E}">
        <p14:creationId xmlns:p14="http://schemas.microsoft.com/office/powerpoint/2010/main" val="2459613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prevenir las fugas de información y protegernos de los ciberataques, es recomendable seguir las siguientes </a:t>
            </a:r>
            <a:r>
              <a:rPr lang="es-ES" sz="1200" b="1" kern="1200" dirty="0">
                <a:solidFill>
                  <a:schemeClr val="tx1"/>
                </a:solidFill>
                <a:effectLst/>
                <a:latin typeface="+mn-lt"/>
                <a:ea typeface="+mn-ea"/>
                <a:cs typeface="+mn-cs"/>
              </a:rPr>
              <a:t>buenas prácticas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No usemos la misma contraseña en distintos servicios y cuentas de Internet.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Nunca compartamos nuestras contraseñas con nadie. </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Evitemos incluir nuestro nombre o palabras comunes. La contraseña debe ser difícil de adivinar.</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Evitemos utilizar ordenadores públicos para ingresar en redes sociales. Recordemos cerrar sesión, sobre todo cuando utilicemos un equipo compartido con otras personas.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Debemos pensar dos veces antes de hacer clic o descargar cualquier contenido, puede ser el señuelo de un ataque por ingeniería social.</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Los </a:t>
            </a:r>
            <a:r>
              <a:rPr lang="es-ES" sz="1200" b="1" kern="1200" dirty="0">
                <a:solidFill>
                  <a:schemeClr val="tx1"/>
                </a:solidFill>
                <a:effectLst/>
                <a:latin typeface="+mn-lt"/>
                <a:ea typeface="+mn-ea"/>
                <a:cs typeface="+mn-cs"/>
              </a:rPr>
              <a:t>gestores de contraseñas</a:t>
            </a:r>
            <a:r>
              <a:rPr lang="es-ES" sz="1200" kern="1200" dirty="0">
                <a:solidFill>
                  <a:schemeClr val="tx1"/>
                </a:solidFill>
                <a:effectLst/>
                <a:latin typeface="+mn-lt"/>
                <a:ea typeface="+mn-ea"/>
                <a:cs typeface="+mn-cs"/>
              </a:rPr>
              <a:t> nos ayudarán a no tener que memorizar todas nuestras claves. Con saber una contraseña maestra, podremos gestionar todas nuestras credenciales. Además, estos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nos recordarán cuándo es hora de actualizar la contraseña, así como cuándo estamos utilizando una clave poco segura.</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19</a:t>
            </a:fld>
            <a:endParaRPr lang="es-ES" dirty="0"/>
          </a:p>
        </p:txBody>
      </p:sp>
    </p:spTree>
    <p:extLst>
      <p:ext uri="{BB962C8B-B14F-4D97-AF65-F5344CB8AC3E}">
        <p14:creationId xmlns:p14="http://schemas.microsoft.com/office/powerpoint/2010/main" val="252107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a:t>
            </a:fld>
            <a:endParaRPr lang="es-ES" dirty="0"/>
          </a:p>
        </p:txBody>
      </p:sp>
    </p:spTree>
    <p:extLst>
      <p:ext uri="{BB962C8B-B14F-4D97-AF65-F5344CB8AC3E}">
        <p14:creationId xmlns:p14="http://schemas.microsoft.com/office/powerpoint/2010/main" val="3928263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Si a pesar de todo, seguimos sin tener claro si estamos utilizando una contraseña robusta, solo deberemos seguir los siguientes pasos: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Escogeremos una combinación de palabras (2 o 3), que tengan alguna relación entre sí, pero no con nosotros, es decir, ni nuestro cumpleaños, nombre, mascota, etc. Por ejemplo: Contraseña y Seguridad.</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Las uniremos y añadiremos, al menos, una mayúscula: </a:t>
            </a:r>
            <a:r>
              <a:rPr lang="es-ES" sz="1200" kern="1200" dirty="0" err="1">
                <a:solidFill>
                  <a:schemeClr val="tx1"/>
                </a:solidFill>
                <a:effectLst/>
                <a:latin typeface="+mn-lt"/>
                <a:ea typeface="+mn-ea"/>
                <a:cs typeface="+mn-cs"/>
              </a:rPr>
              <a:t>Contaseñaseguridad</a:t>
            </a:r>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Luego, añadiremos algunos números: C0ntraseñas3guridad</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Y, finalmente, un carácter especial: C0ntraseñas3guridad!</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Listo, con estos sencillos pasos podremos convertir nuestras contraseñas débiles, en una versión más robusta con la que prevenir lo ataques a nuestras contraseñas.</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20</a:t>
            </a:fld>
            <a:endParaRPr lang="es-ES" dirty="0"/>
          </a:p>
        </p:txBody>
      </p:sp>
    </p:spTree>
    <p:extLst>
      <p:ext uri="{BB962C8B-B14F-4D97-AF65-F5344CB8AC3E}">
        <p14:creationId xmlns:p14="http://schemas.microsoft.com/office/powerpoint/2010/main" val="1544633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gestores de contraseñas son una herramienta muy útil para mantener nuestras cuentas seguras. Aprovecha, entra en la sección de herramientas de la OSI y descarga alguno de sus gestores de contraseñas. Prueba a configurarlo con tus contraseñas principales y verás lo útil que puede llegar a ser. </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21</a:t>
            </a:fld>
            <a:endParaRPr lang="es-ES" dirty="0"/>
          </a:p>
        </p:txBody>
      </p:sp>
    </p:spTree>
    <p:extLst>
      <p:ext uri="{BB962C8B-B14F-4D97-AF65-F5344CB8AC3E}">
        <p14:creationId xmlns:p14="http://schemas.microsoft.com/office/powerpoint/2010/main" val="3390123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la hora de descargar un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de Internet, es fundamental que lo hagamos desde el sitio web del fabricante o la web oficial. Si lo hacemos desde </a:t>
            </a:r>
            <a:r>
              <a:rPr lang="es-ES" sz="1200" b="1" kern="1200" dirty="0">
                <a:solidFill>
                  <a:schemeClr val="tx1"/>
                </a:solidFill>
                <a:effectLst/>
                <a:latin typeface="+mn-lt"/>
                <a:ea typeface="+mn-ea"/>
                <a:cs typeface="+mn-cs"/>
              </a:rPr>
              <a:t>sitios webs no oficiales, o utilizamos </a:t>
            </a:r>
            <a:r>
              <a:rPr lang="es-ES" sz="1200" b="1" i="1" kern="1200" dirty="0">
                <a:solidFill>
                  <a:schemeClr val="tx1"/>
                </a:solidFill>
                <a:effectLst/>
                <a:latin typeface="+mn-lt"/>
                <a:ea typeface="+mn-ea"/>
                <a:cs typeface="+mn-cs"/>
              </a:rPr>
              <a:t>software</a:t>
            </a:r>
            <a:r>
              <a:rPr lang="es-ES" sz="1200" b="1" kern="1200" dirty="0">
                <a:solidFill>
                  <a:schemeClr val="tx1"/>
                </a:solidFill>
                <a:effectLst/>
                <a:latin typeface="+mn-lt"/>
                <a:ea typeface="+mn-ea"/>
                <a:cs typeface="+mn-cs"/>
              </a:rPr>
              <a:t> pirata</a:t>
            </a:r>
            <a:r>
              <a:rPr lang="es-ES" sz="1200" kern="1200" dirty="0">
                <a:solidFill>
                  <a:schemeClr val="tx1"/>
                </a:solidFill>
                <a:effectLst/>
                <a:latin typeface="+mn-lt"/>
                <a:ea typeface="+mn-ea"/>
                <a:cs typeface="+mn-cs"/>
              </a:rPr>
              <a:t>, corremos el </a:t>
            </a:r>
            <a:r>
              <a:rPr lang="es-ES" sz="1200" b="1" kern="1200" dirty="0">
                <a:solidFill>
                  <a:schemeClr val="tx1"/>
                </a:solidFill>
                <a:effectLst/>
                <a:latin typeface="+mn-lt"/>
                <a:ea typeface="+mn-ea"/>
                <a:cs typeface="+mn-cs"/>
              </a:rPr>
              <a:t>riesgo</a:t>
            </a:r>
            <a:r>
              <a:rPr lang="es-ES" sz="1200" kern="1200" dirty="0">
                <a:solidFill>
                  <a:schemeClr val="tx1"/>
                </a:solidFill>
                <a:effectLst/>
                <a:latin typeface="+mn-lt"/>
                <a:ea typeface="+mn-ea"/>
                <a:cs typeface="+mn-cs"/>
              </a:rPr>
              <a:t> de:</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Descargar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u otros programas que, sin ser maliciosos, pueden dar problemas de rendimiento o entrar en conflicto con otros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legítimos o nuestro antivirus.</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Incurrir en un delito contra la propiedad intelectual del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original.</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Acabar en una lista de correos </a:t>
            </a:r>
            <a:r>
              <a:rPr lang="es-ES" sz="1200" i="1"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Ser víctima de un fraude y perder nuestro dinero.</a:t>
            </a:r>
          </a:p>
          <a:p>
            <a:pPr marL="171450" lvl="0" indent="-171450">
              <a:buFont typeface="Arial" panose="020B0604020202020204" pitchFamily="34" charset="0"/>
              <a:buChar char="•"/>
            </a:pPr>
            <a:r>
              <a:rPr lang="es-ES" sz="1200" kern="1200" dirty="0">
                <a:solidFill>
                  <a:schemeClr val="tx1"/>
                </a:solidFill>
                <a:effectLst/>
                <a:latin typeface="+mn-lt"/>
                <a:ea typeface="+mn-ea"/>
                <a:cs typeface="+mn-cs"/>
              </a:rPr>
              <a:t>No tener acceso al servicio técnico oficial o a las actualizaciones de seguridad.</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 necesitamos descargar un programa en concreto, </a:t>
            </a:r>
            <a:r>
              <a:rPr lang="es-ES" sz="1200" b="1" kern="1200" dirty="0">
                <a:solidFill>
                  <a:schemeClr val="tx1"/>
                </a:solidFill>
                <a:effectLst/>
                <a:latin typeface="+mn-lt"/>
                <a:ea typeface="+mn-ea"/>
                <a:cs typeface="+mn-cs"/>
              </a:rPr>
              <a:t>debemos acudir siempre a la web del fabricante</a:t>
            </a:r>
            <a:r>
              <a:rPr lang="es-ES" sz="1200" kern="1200" dirty="0">
                <a:solidFill>
                  <a:schemeClr val="tx1"/>
                </a:solidFill>
                <a:effectLst/>
                <a:latin typeface="+mn-lt"/>
                <a:ea typeface="+mn-ea"/>
                <a:cs typeface="+mn-cs"/>
              </a:rPr>
              <a:t>. En la OSI encontrarás una </a:t>
            </a:r>
            <a:r>
              <a:rPr lang="es-ES" sz="1200" b="1" u="sng" kern="1200" dirty="0">
                <a:solidFill>
                  <a:schemeClr val="tx1"/>
                </a:solidFill>
                <a:effectLst/>
                <a:latin typeface="+mn-lt"/>
                <a:ea typeface="+mn-ea"/>
                <a:cs typeface="+mn-cs"/>
                <a:hlinkClick r:id="rId3"/>
              </a:rPr>
              <a:t>gran variedad de alternativas de </a:t>
            </a:r>
            <a:r>
              <a:rPr lang="es-ES" sz="1200" b="1" i="1" u="sng" kern="1200" dirty="0">
                <a:solidFill>
                  <a:schemeClr val="tx1"/>
                </a:solidFill>
                <a:effectLst/>
                <a:latin typeface="+mn-lt"/>
                <a:ea typeface="+mn-ea"/>
                <a:cs typeface="+mn-cs"/>
                <a:hlinkClick r:id="rId3"/>
              </a:rPr>
              <a:t>software</a:t>
            </a:r>
            <a:r>
              <a:rPr lang="es-ES" sz="1200" b="1" u="sng" kern="1200" dirty="0">
                <a:solidFill>
                  <a:schemeClr val="tx1"/>
                </a:solidFill>
                <a:effectLst/>
                <a:latin typeface="+mn-lt"/>
                <a:ea typeface="+mn-ea"/>
                <a:cs typeface="+mn-cs"/>
                <a:hlinkClick r:id="rId3"/>
              </a:rPr>
              <a:t> libre y legítimo</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Finalmente, debemos recordar mantener nuestro antivirus activo y actualizado para prevenir varios de los riesgos mencionados. Además de mantener siempre nuestro sistema operativo actualizado, es decir, siempre que nos salte el aviso de actualización, no posponerlo, actualizarlo siempre lo antes posible.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22</a:t>
            </a:fld>
            <a:endParaRPr lang="es-ES" dirty="0"/>
          </a:p>
        </p:txBody>
      </p:sp>
    </p:spTree>
    <p:extLst>
      <p:ext uri="{BB962C8B-B14F-4D97-AF65-F5344CB8AC3E}">
        <p14:creationId xmlns:p14="http://schemas.microsoft.com/office/powerpoint/2010/main" val="3969495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webs de descarga ilegal o no oficiales suelen tener unas características comunes. Si prestamos atención, podremos evitar caer en este tipo de fraudes:</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Dirección web o URL</a:t>
            </a:r>
            <a:r>
              <a:rPr lang="es-ES" sz="1200" kern="1200" dirty="0">
                <a:solidFill>
                  <a:schemeClr val="tx1"/>
                </a:solidFill>
                <a:effectLst/>
                <a:latin typeface="+mn-lt"/>
                <a:ea typeface="+mn-ea"/>
                <a:cs typeface="+mn-cs"/>
              </a:rPr>
              <a:t>: la dirección nos puede ayudar a detectar casos sospechosos. Debe estar relacionada con el nombre del producto o con el de su fabricante y no deberemos utilizar webs cuyo nombre sea similar a: “</a:t>
            </a:r>
            <a:r>
              <a:rPr lang="es-ES" sz="1200" kern="1200" dirty="0" err="1">
                <a:solidFill>
                  <a:schemeClr val="tx1"/>
                </a:solidFill>
                <a:effectLst/>
                <a:latin typeface="+mn-lt"/>
                <a:ea typeface="+mn-ea"/>
                <a:cs typeface="+mn-cs"/>
              </a:rPr>
              <a:t>todo_descargas</a:t>
            </a:r>
            <a:r>
              <a:rPr lang="es-ES" sz="1200" kern="1200" dirty="0">
                <a:solidFill>
                  <a:schemeClr val="tx1"/>
                </a:solidFill>
                <a:effectLst/>
                <a:latin typeface="+mn-lt"/>
                <a:ea typeface="+mn-ea"/>
                <a:cs typeface="+mn-cs"/>
              </a:rPr>
              <a:t>”, “</a:t>
            </a:r>
            <a:r>
              <a:rPr lang="es-ES" sz="1200" i="1" kern="1200" dirty="0" err="1">
                <a:solidFill>
                  <a:schemeClr val="tx1"/>
                </a:solidFill>
                <a:effectLst/>
                <a:latin typeface="+mn-lt"/>
                <a:ea typeface="+mn-ea"/>
                <a:cs typeface="+mn-cs"/>
              </a:rPr>
              <a:t>free_downloads</a:t>
            </a:r>
            <a:r>
              <a:rPr lang="es-ES" sz="1200" kern="1200" dirty="0">
                <a:solidFill>
                  <a:schemeClr val="tx1"/>
                </a:solidFill>
                <a:effectLst/>
                <a:latin typeface="+mn-lt"/>
                <a:ea typeface="+mn-ea"/>
                <a:cs typeface="+mn-cs"/>
              </a:rPr>
              <a:t>”, “</a:t>
            </a:r>
            <a:r>
              <a:rPr lang="es-ES" sz="1200" i="1" kern="1200" dirty="0" err="1">
                <a:solidFill>
                  <a:schemeClr val="tx1"/>
                </a:solidFill>
                <a:effectLst/>
                <a:latin typeface="+mn-lt"/>
                <a:ea typeface="+mn-ea"/>
                <a:cs typeface="+mn-cs"/>
              </a:rPr>
              <a:t>pirate_free</a:t>
            </a:r>
            <a:r>
              <a:rPr lang="es-ES" sz="1200" kern="1200" dirty="0">
                <a:solidFill>
                  <a:schemeClr val="tx1"/>
                </a:solidFill>
                <a:effectLst/>
                <a:latin typeface="+mn-lt"/>
                <a:ea typeface="+mn-ea"/>
                <a:cs typeface="+mn-cs"/>
              </a:rPr>
              <a:t>”, etc. En muchos casos, la dirección puede parecer la oficial, pero si nos fijamos bien podremos ver algunas diferencias. </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Anuncios y </a:t>
            </a:r>
            <a:r>
              <a:rPr lang="es-ES" sz="1200" i="1" u="sng" kern="1200" dirty="0">
                <a:solidFill>
                  <a:schemeClr val="tx1"/>
                </a:solidFill>
                <a:effectLst/>
                <a:latin typeface="+mn-lt"/>
                <a:ea typeface="+mn-ea"/>
                <a:cs typeface="+mn-cs"/>
              </a:rPr>
              <a:t>banners</a:t>
            </a:r>
            <a:r>
              <a:rPr lang="es-ES" sz="1200" u="sng" kern="1200" dirty="0">
                <a:solidFill>
                  <a:schemeClr val="tx1"/>
                </a:solidFill>
                <a:effectLst/>
                <a:latin typeface="+mn-lt"/>
                <a:ea typeface="+mn-ea"/>
                <a:cs typeface="+mn-cs"/>
              </a:rPr>
              <a:t> publicitarios</a:t>
            </a:r>
            <a:r>
              <a:rPr lang="es-ES" sz="1200" kern="1200" dirty="0">
                <a:solidFill>
                  <a:schemeClr val="tx1"/>
                </a:solidFill>
                <a:effectLst/>
                <a:latin typeface="+mn-lt"/>
                <a:ea typeface="+mn-ea"/>
                <a:cs typeface="+mn-cs"/>
              </a:rPr>
              <a:t>: son más fiables aquellas web que no contienen publicidad o cuando esta está relacionada con el producto que buscamos.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Si los anuncios entorpecen nuestra navegación o aparecen en forma de ventanas emergentes o “</a:t>
            </a:r>
            <a:r>
              <a:rPr lang="es-ES" sz="1200" i="1" kern="1200" dirty="0">
                <a:solidFill>
                  <a:schemeClr val="tx1"/>
                </a:solidFill>
                <a:effectLst/>
                <a:latin typeface="+mn-lt"/>
                <a:ea typeface="+mn-ea"/>
                <a:cs typeface="+mn-cs"/>
              </a:rPr>
              <a:t>pop-ups</a:t>
            </a:r>
            <a:r>
              <a:rPr lang="es-ES" sz="1200" kern="1200" dirty="0">
                <a:solidFill>
                  <a:schemeClr val="tx1"/>
                </a:solidFill>
                <a:effectLst/>
                <a:latin typeface="+mn-lt"/>
                <a:ea typeface="+mn-ea"/>
                <a:cs typeface="+mn-cs"/>
              </a:rPr>
              <a:t>” molestos, no estaremos en la web oficial del producto.</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Alertas de virus y actualizaciones</a:t>
            </a:r>
            <a:r>
              <a:rPr lang="es-ES" sz="1200" kern="1200" dirty="0">
                <a:solidFill>
                  <a:schemeClr val="tx1"/>
                </a:solidFill>
                <a:effectLst/>
                <a:latin typeface="+mn-lt"/>
                <a:ea typeface="+mn-ea"/>
                <a:cs typeface="+mn-cs"/>
              </a:rPr>
              <a:t>: al acceder a algunas webs aparecen nuevas ventanas o </a:t>
            </a:r>
            <a:r>
              <a:rPr lang="es-ES" sz="1200" i="1" kern="1200" dirty="0">
                <a:solidFill>
                  <a:schemeClr val="tx1"/>
                </a:solidFill>
                <a:effectLst/>
                <a:latin typeface="+mn-lt"/>
                <a:ea typeface="+mn-ea"/>
                <a:cs typeface="+mn-cs"/>
              </a:rPr>
              <a:t>pop-ups</a:t>
            </a:r>
            <a:r>
              <a:rPr lang="es-ES" sz="1200" kern="1200" dirty="0">
                <a:solidFill>
                  <a:schemeClr val="tx1"/>
                </a:solidFill>
                <a:effectLst/>
                <a:latin typeface="+mn-lt"/>
                <a:ea typeface="+mn-ea"/>
                <a:cs typeface="+mn-cs"/>
              </a:rPr>
              <a:t>, solicitando que actualicemos programas que tenemos instalados, o nos informan de que nuestro antivirus necesita actualizarse. Incluso, nos avisan de que nuestro equipo está infectado por un virus.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No debemos hacer caso de este tipo de alertas ya que se tratan de intentos de ataque por ingeniería social.</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Precio</a:t>
            </a:r>
            <a:r>
              <a:rPr lang="es-ES" sz="1200" kern="1200" dirty="0">
                <a:solidFill>
                  <a:schemeClr val="tx1"/>
                </a:solidFill>
                <a:effectLst/>
                <a:latin typeface="+mn-lt"/>
                <a:ea typeface="+mn-ea"/>
                <a:cs typeface="+mn-cs"/>
              </a:rPr>
              <a:t>: normalmente tenemos una idea sobre el precio del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que buscamos o, como mínimo, si es un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gratuito (</a:t>
            </a:r>
            <a:r>
              <a:rPr lang="es-ES" sz="1200" i="1" kern="1200" dirty="0">
                <a:solidFill>
                  <a:schemeClr val="tx1"/>
                </a:solidFill>
                <a:effectLst/>
                <a:latin typeface="+mn-lt"/>
                <a:ea typeface="+mn-ea"/>
                <a:cs typeface="+mn-cs"/>
              </a:rPr>
              <a:t>open-</a:t>
            </a:r>
            <a:r>
              <a:rPr lang="es-ES" sz="1200" i="1" kern="1200" dirty="0" err="1">
                <a:solidFill>
                  <a:schemeClr val="tx1"/>
                </a:solidFill>
                <a:effectLst/>
                <a:latin typeface="+mn-lt"/>
                <a:ea typeface="+mn-ea"/>
                <a:cs typeface="+mn-cs"/>
              </a:rPr>
              <a:t>source</a:t>
            </a:r>
            <a:r>
              <a:rPr lang="es-ES" sz="1200" kern="1200" dirty="0">
                <a:solidFill>
                  <a:schemeClr val="tx1"/>
                </a:solidFill>
                <a:effectLst/>
                <a:latin typeface="+mn-lt"/>
                <a:ea typeface="+mn-ea"/>
                <a:cs typeface="+mn-cs"/>
              </a:rPr>
              <a:t>) o de pago. Otras veces no sabemos el precio de un producto y buscamos la solución gratuita que mejor se adapta a nuestras necesidades.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Si tenemos una idea aproximada acerca del precio de la aplicación, debemos ser precavidos y evitar los chollos u ofertas sospechosas. </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23</a:t>
            </a:fld>
            <a:endParaRPr lang="es-ES" dirty="0"/>
          </a:p>
        </p:txBody>
      </p:sp>
    </p:spTree>
    <p:extLst>
      <p:ext uri="{BB962C8B-B14F-4D97-AF65-F5344CB8AC3E}">
        <p14:creationId xmlns:p14="http://schemas.microsoft.com/office/powerpoint/2010/main" val="275309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la hora de descargar una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para nuestro dispositivo móvil, al igual que ocurre con el </a:t>
            </a:r>
            <a:r>
              <a:rPr lang="es-ES" sz="1200" i="1" kern="1200" dirty="0">
                <a:solidFill>
                  <a:schemeClr val="tx1"/>
                </a:solidFill>
                <a:effectLst/>
                <a:latin typeface="+mn-lt"/>
                <a:ea typeface="+mn-ea"/>
                <a:cs typeface="+mn-cs"/>
              </a:rPr>
              <a:t>software</a:t>
            </a:r>
            <a:r>
              <a:rPr lang="es-ES" sz="1200" kern="1200" dirty="0">
                <a:solidFill>
                  <a:schemeClr val="tx1"/>
                </a:solidFill>
                <a:effectLst/>
                <a:latin typeface="+mn-lt"/>
                <a:ea typeface="+mn-ea"/>
                <a:cs typeface="+mn-cs"/>
              </a:rPr>
              <a:t> de nuestro ordenador, es necesario que tomemos una serie de medidas preventivas para evitar acabar descargando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en nuestro sistema. Lo primero y más importante será utilizar las tiendas oficiales, como </a:t>
            </a:r>
            <a:r>
              <a:rPr lang="es-ES" sz="1200" u="sng" kern="1200" dirty="0">
                <a:solidFill>
                  <a:schemeClr val="tx1"/>
                </a:solidFill>
                <a:effectLst/>
                <a:latin typeface="+mn-lt"/>
                <a:ea typeface="+mn-ea"/>
                <a:cs typeface="+mn-cs"/>
                <a:hlinkClick r:id="rId3"/>
              </a:rPr>
              <a:t>Google Play</a:t>
            </a:r>
            <a:r>
              <a:rPr lang="es-ES" sz="1200" kern="1200" dirty="0">
                <a:solidFill>
                  <a:schemeClr val="tx1"/>
                </a:solidFill>
                <a:effectLst/>
                <a:latin typeface="+mn-lt"/>
                <a:ea typeface="+mn-ea"/>
                <a:cs typeface="+mn-cs"/>
              </a:rPr>
              <a:t> o la </a:t>
            </a:r>
            <a:r>
              <a:rPr lang="es-ES" sz="1200" i="1" u="sng" kern="1200" dirty="0">
                <a:solidFill>
                  <a:schemeClr val="tx1"/>
                </a:solidFill>
                <a:effectLst/>
                <a:latin typeface="+mn-lt"/>
                <a:ea typeface="+mn-ea"/>
                <a:cs typeface="+mn-cs"/>
                <a:hlinkClick r:id="rId4"/>
              </a:rPr>
              <a:t>App</a:t>
            </a:r>
            <a:r>
              <a:rPr lang="es-ES" sz="1200" u="sng" kern="1200" dirty="0">
                <a:solidFill>
                  <a:schemeClr val="tx1"/>
                </a:solidFill>
                <a:effectLst/>
                <a:latin typeface="+mn-lt"/>
                <a:ea typeface="+mn-ea"/>
                <a:cs typeface="+mn-cs"/>
                <a:hlinkClick r:id="rId4"/>
              </a:rPr>
              <a:t> Store</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Sin embargo, hay veces que estas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s fraudulentas se saltan los filtros de las tiendas oficiales, por lo que, para evitar caer en la trampa, debemos seguir estas recomendaciones</a:t>
            </a:r>
            <a:r>
              <a:rPr lang="es-ES" sz="1200" u="none" kern="1200" dirty="0">
                <a:solidFill>
                  <a:schemeClr val="tx1"/>
                </a:solidFill>
                <a:effectLst/>
                <a:latin typeface="+mn-lt"/>
                <a:ea typeface="+mn-ea"/>
                <a:cs typeface="+mn-cs"/>
              </a:rPr>
              <a:t>:</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Comprobar quién es el desarrollador de la aplicación</a:t>
            </a:r>
            <a:r>
              <a:rPr lang="es-ES" sz="1200" kern="1200" dirty="0">
                <a:solidFill>
                  <a:schemeClr val="tx1"/>
                </a:solidFill>
                <a:effectLst/>
                <a:latin typeface="+mn-lt"/>
                <a:ea typeface="+mn-ea"/>
                <a:cs typeface="+mn-cs"/>
              </a:rPr>
              <a:t>. Así podremos comprobar si el desarrollador es fiable, o si se trata de una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copia de una más famosa.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Revisar el número de descargas de la </a:t>
            </a:r>
            <a:r>
              <a:rPr lang="es-ES" sz="1200" b="1"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Si descargamos una aplicación popular, el número de descargas debería ser oficial. </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Echar un vistazo a los comentarios</a:t>
            </a:r>
            <a:r>
              <a:rPr lang="es-ES" sz="1200" kern="1200" dirty="0">
                <a:solidFill>
                  <a:schemeClr val="tx1"/>
                </a:solidFill>
                <a:effectLst/>
                <a:latin typeface="+mn-lt"/>
                <a:ea typeface="+mn-ea"/>
                <a:cs typeface="+mn-cs"/>
              </a:rPr>
              <a:t>. Nos ayudará a saber si la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funciona correctamente o si es maliciosa.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Revisar los permisos solicitados</a:t>
            </a:r>
            <a:r>
              <a:rPr lang="es-ES" sz="1200" kern="1200" dirty="0">
                <a:solidFill>
                  <a:schemeClr val="tx1"/>
                </a:solidFill>
                <a:effectLst/>
                <a:latin typeface="+mn-lt"/>
                <a:ea typeface="+mn-ea"/>
                <a:cs typeface="+mn-cs"/>
              </a:rPr>
              <a:t>. Una vez instalada la app, es conveniente comprobar los permisos que nos solicita para funcionar. Si son más de los que debería pedir la app para funcionar correctamente, deberíamos desconfiar.</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24</a:t>
            </a:fld>
            <a:endParaRPr lang="es-ES" dirty="0"/>
          </a:p>
        </p:txBody>
      </p:sp>
    </p:spTree>
    <p:extLst>
      <p:ext uri="{BB962C8B-B14F-4D97-AF65-F5344CB8AC3E}">
        <p14:creationId xmlns:p14="http://schemas.microsoft.com/office/powerpoint/2010/main" val="889322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Seguro que has descargado alguna </a:t>
            </a:r>
            <a:r>
              <a:rPr lang="es-ES" i="1" dirty="0"/>
              <a:t>app</a:t>
            </a:r>
            <a:r>
              <a:rPr lang="es-ES" dirty="0"/>
              <a:t> en tu </a:t>
            </a:r>
            <a:r>
              <a:rPr lang="es-ES" i="1" dirty="0"/>
              <a:t>smartphone</a:t>
            </a:r>
            <a:r>
              <a:rPr lang="es-ES" dirty="0"/>
              <a:t> o </a:t>
            </a:r>
            <a:r>
              <a:rPr lang="es-ES" i="1" dirty="0"/>
              <a:t>tablet</a:t>
            </a:r>
            <a:r>
              <a:rPr lang="es-ES" dirty="0"/>
              <a:t> alguna vez. Como forma de poner en práctica los buenos hábitos recién explicados, entra en la tienda oficial de tu sistema operativo, busca una </a:t>
            </a:r>
            <a:r>
              <a:rPr lang="es-ES" i="1" dirty="0"/>
              <a:t>app</a:t>
            </a:r>
            <a:r>
              <a:rPr lang="es-ES" dirty="0"/>
              <a:t> y revisa los comentarios, el desarrollador y los permisos que pide al instalarla. </a:t>
            </a:r>
          </a:p>
          <a:p>
            <a:r>
              <a:rPr lang="es-ES" dirty="0"/>
              <a:t>También, puedes acceder a las aplicaciones instaladas en tu dispositivo para analizar los permisos otorgados.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25</a:t>
            </a:fld>
            <a:endParaRPr lang="es-ES"/>
          </a:p>
        </p:txBody>
      </p:sp>
    </p:spTree>
    <p:extLst>
      <p:ext uri="{BB962C8B-B14F-4D97-AF65-F5344CB8AC3E}">
        <p14:creationId xmlns:p14="http://schemas.microsoft.com/office/powerpoint/2010/main" val="3335518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Hoy en día, todos tenemos información guardada en nuestros dispositivos y otra gran parte alojada en la nube, como copia de respaldo o para liberar espacio de almacenamiento. </a:t>
            </a: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 un hecho que la nube nos ofrece muchos beneficios pero, </a:t>
            </a:r>
            <a:r>
              <a:rPr lang="es-ES" sz="1200" b="1" kern="1200" dirty="0">
                <a:solidFill>
                  <a:schemeClr val="tx1"/>
                </a:solidFill>
                <a:effectLst/>
                <a:latin typeface="+mn-lt"/>
                <a:ea typeface="+mn-ea"/>
                <a:cs typeface="+mn-cs"/>
              </a:rPr>
              <a:t>¿están realmente a salvo estos datos? ¿Hay alguna forma de mejorar la seguridad de la información subida a la nube?</a:t>
            </a:r>
          </a:p>
          <a:p>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26</a:t>
            </a:fld>
            <a:endParaRPr lang="es-ES"/>
          </a:p>
        </p:txBody>
      </p:sp>
    </p:spTree>
    <p:extLst>
      <p:ext uri="{BB962C8B-B14F-4D97-AF65-F5344CB8AC3E}">
        <p14:creationId xmlns:p14="http://schemas.microsoft.com/office/powerpoint/2010/main" val="3347070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Antes de elegir un </a:t>
            </a:r>
            <a:r>
              <a:rPr lang="es-ES" sz="1200" b="1" kern="1200" dirty="0">
                <a:solidFill>
                  <a:schemeClr val="tx1"/>
                </a:solidFill>
                <a:effectLst/>
                <a:latin typeface="+mn-lt"/>
                <a:ea typeface="+mn-ea"/>
                <a:cs typeface="+mn-cs"/>
              </a:rPr>
              <a:t>proveedor de servicio en la nube</a:t>
            </a:r>
            <a:r>
              <a:rPr lang="es-ES" sz="1200" kern="1200" dirty="0">
                <a:solidFill>
                  <a:schemeClr val="tx1"/>
                </a:solidFill>
                <a:effectLst/>
                <a:latin typeface="+mn-lt"/>
                <a:ea typeface="+mn-ea"/>
                <a:cs typeface="+mn-cs"/>
              </a:rPr>
              <a:t>, debemos analizar detenidamente los </a:t>
            </a:r>
            <a:r>
              <a:rPr lang="es-ES" sz="1200" b="1" kern="1200" dirty="0">
                <a:solidFill>
                  <a:schemeClr val="tx1"/>
                </a:solidFill>
                <a:effectLst/>
                <a:latin typeface="+mn-lt"/>
                <a:ea typeface="+mn-ea"/>
                <a:cs typeface="+mn-cs"/>
              </a:rPr>
              <a:t>aspectos de seguridad</a:t>
            </a:r>
            <a:r>
              <a:rPr lang="es-ES" sz="1200" kern="1200" dirty="0">
                <a:solidFill>
                  <a:schemeClr val="tx1"/>
                </a:solidFill>
                <a:effectLst/>
                <a:latin typeface="+mn-lt"/>
                <a:ea typeface="+mn-ea"/>
                <a:cs typeface="+mn-cs"/>
              </a:rPr>
              <a:t> que nos ofrece y realizar algunas comprobaciones: </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La ubicación de nuestra información</a:t>
            </a:r>
            <a:r>
              <a:rPr lang="es-ES" sz="1200" kern="1200" dirty="0">
                <a:solidFill>
                  <a:schemeClr val="tx1"/>
                </a:solidFill>
                <a:effectLst/>
                <a:latin typeface="+mn-lt"/>
                <a:ea typeface="+mn-ea"/>
                <a:cs typeface="+mn-cs"/>
              </a:rPr>
              <a:t>. Conviene informarse sobre la legislación y garantías de protección de nuestros datos del país donde se encuentren.</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Presencia de terceros</a:t>
            </a:r>
            <a:r>
              <a:rPr lang="es-ES" sz="1200" kern="1200" dirty="0">
                <a:solidFill>
                  <a:schemeClr val="tx1"/>
                </a:solidFill>
                <a:effectLst/>
                <a:latin typeface="+mn-lt"/>
                <a:ea typeface="+mn-ea"/>
                <a:cs typeface="+mn-cs"/>
              </a:rPr>
              <a:t>. Si terceras organizaciones pueden llegar a tener acceso a nuestros datos, debemos firmar un consentimiento.</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Confidencialidad de nuestra información</a:t>
            </a:r>
            <a:r>
              <a:rPr lang="es-ES" sz="1200" kern="1200" dirty="0">
                <a:solidFill>
                  <a:schemeClr val="tx1"/>
                </a:solidFill>
                <a:effectLst/>
                <a:latin typeface="+mn-lt"/>
                <a:ea typeface="+mn-ea"/>
                <a:cs typeface="+mn-cs"/>
              </a:rPr>
              <a:t>. Para asegurar nuestra privacidad, debemos asegurarnos de que la web cuenta con certificado digital y se accede mediante https. </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Mecanismos de cifrado</a:t>
            </a:r>
            <a:r>
              <a:rPr lang="es-ES" sz="1200" kern="1200" dirty="0">
                <a:solidFill>
                  <a:schemeClr val="tx1"/>
                </a:solidFill>
                <a:effectLst/>
                <a:latin typeface="+mn-lt"/>
                <a:ea typeface="+mn-ea"/>
                <a:cs typeface="+mn-cs"/>
              </a:rPr>
              <a:t>. Es recomendable conocer e informarse sobre los mecanismos de cifrado del servicio. Algunos utilizan mecanismos adicionales para maximizar nuestra seguridad.</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27</a:t>
            </a:fld>
            <a:endParaRPr lang="es-ES" dirty="0"/>
          </a:p>
        </p:txBody>
      </p:sp>
    </p:spTree>
    <p:extLst>
      <p:ext uri="{BB962C8B-B14F-4D97-AF65-F5344CB8AC3E}">
        <p14:creationId xmlns:p14="http://schemas.microsoft.com/office/powerpoint/2010/main" val="2076722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Políticas de seguridad y privacidad</a:t>
            </a:r>
            <a:r>
              <a:rPr lang="es-ES" sz="1200" kern="1200" dirty="0">
                <a:solidFill>
                  <a:schemeClr val="tx1"/>
                </a:solidFill>
                <a:effectLst/>
                <a:latin typeface="+mn-lt"/>
                <a:ea typeface="+mn-ea"/>
                <a:cs typeface="+mn-cs"/>
              </a:rPr>
              <a:t>. Podemos comprobar las políticas en el apartado de “Aviso legal” de la web del servicio. Allí podremos asegurarnos de que se cumplen con las medidas de seguridad exigibles para garantizar la seguridad, integridad y posterior recuperación de nuestros datos.</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Eliminación segura</a:t>
            </a:r>
            <a:r>
              <a:rPr lang="es-ES" sz="1200" kern="1200" dirty="0">
                <a:solidFill>
                  <a:schemeClr val="tx1"/>
                </a:solidFill>
                <a:effectLst/>
                <a:latin typeface="+mn-lt"/>
                <a:ea typeface="+mn-ea"/>
                <a:cs typeface="+mn-cs"/>
              </a:rPr>
              <a:t>. Se garantiza el borrado seguro de nuestros datos una vez se finaliza el contrato con el servicio.</a:t>
            </a:r>
          </a:p>
          <a:p>
            <a:pPr marL="171450" lvl="0" indent="-171450">
              <a:buFont typeface="Arial" panose="020B0604020202020204" pitchFamily="34" charset="0"/>
              <a:buChar char="•"/>
            </a:pPr>
            <a:r>
              <a:rPr lang="es-ES" sz="1200" u="sng" kern="1200" dirty="0" smtClean="0">
                <a:solidFill>
                  <a:schemeClr val="tx1"/>
                </a:solidFill>
                <a:effectLst/>
                <a:latin typeface="+mn-lt"/>
                <a:ea typeface="+mn-ea"/>
                <a:cs typeface="+mn-cs"/>
              </a:rPr>
              <a:t>Finalidad </a:t>
            </a:r>
            <a:r>
              <a:rPr lang="es-ES" sz="1200" u="sng" kern="1200" dirty="0">
                <a:solidFill>
                  <a:schemeClr val="tx1"/>
                </a:solidFill>
                <a:effectLst/>
                <a:latin typeface="+mn-lt"/>
                <a:ea typeface="+mn-ea"/>
                <a:cs typeface="+mn-cs"/>
              </a:rPr>
              <a:t>de uso</a:t>
            </a:r>
            <a:r>
              <a:rPr lang="es-ES" sz="1200" kern="1200" dirty="0">
                <a:solidFill>
                  <a:schemeClr val="tx1"/>
                </a:solidFill>
                <a:effectLst/>
                <a:latin typeface="+mn-lt"/>
                <a:ea typeface="+mn-ea"/>
                <a:cs typeface="+mn-cs"/>
              </a:rPr>
              <a:t>. Debemos asegurarnos de que nuestros datos personales no se van a utilizar con fines comerciales o que no consideremos adecuados dentro de las condiciones de uso</a:t>
            </a:r>
            <a:r>
              <a:rPr lang="es-E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s-ES" sz="1200" u="sng" kern="1200" dirty="0" smtClean="0">
                <a:solidFill>
                  <a:schemeClr val="tx1"/>
                </a:solidFill>
                <a:effectLst/>
                <a:latin typeface="+mn-lt"/>
                <a:ea typeface="+mn-ea"/>
                <a:cs typeface="+mn-cs"/>
              </a:rPr>
              <a:t>Derechos ARCO</a:t>
            </a:r>
            <a:r>
              <a:rPr lang="es-ES" sz="1200" kern="1200" dirty="0" smtClean="0">
                <a:solidFill>
                  <a:schemeClr val="tx1"/>
                </a:solidFill>
                <a:effectLst/>
                <a:latin typeface="+mn-lt"/>
                <a:ea typeface="+mn-ea"/>
                <a:cs typeface="+mn-cs"/>
              </a:rPr>
              <a:t>: Todo usuario debe tener control sobre sus datos personales. Esto es garantizado a través de los </a:t>
            </a:r>
            <a:r>
              <a:rPr lang="es-ES" sz="1200" u="sng" kern="1200" dirty="0" smtClean="0">
                <a:solidFill>
                  <a:schemeClr val="tx1"/>
                </a:solidFill>
                <a:effectLst/>
                <a:latin typeface="+mn-lt"/>
                <a:ea typeface="+mn-ea"/>
                <a:cs typeface="+mn-cs"/>
                <a:hlinkClick r:id="rId3"/>
              </a:rPr>
              <a:t>derechos ARCO</a:t>
            </a:r>
            <a:r>
              <a:rPr lang="es-ES"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es-ES" sz="1200" u="sng" kern="1200" dirty="0" smtClean="0">
                <a:solidFill>
                  <a:schemeClr val="tx1"/>
                </a:solidFill>
                <a:effectLst/>
                <a:latin typeface="+mn-lt"/>
                <a:ea typeface="+mn-ea"/>
                <a:cs typeface="+mn-cs"/>
              </a:rPr>
              <a:t>Acceso</a:t>
            </a:r>
            <a:r>
              <a:rPr lang="es-ES" sz="1200" kern="1200" dirty="0" smtClean="0">
                <a:solidFill>
                  <a:schemeClr val="tx1"/>
                </a:solidFill>
                <a:effectLst/>
                <a:latin typeface="+mn-lt"/>
                <a:ea typeface="+mn-ea"/>
                <a:cs typeface="+mn-cs"/>
              </a:rPr>
              <a:t>: posibilidad de solicitar información sobre el trato que se está haciendo de nuestros datos.</a:t>
            </a:r>
          </a:p>
          <a:p>
            <a:pPr marL="628650" lvl="1" indent="-171450">
              <a:buFont typeface="Arial" panose="020B0604020202020204" pitchFamily="34" charset="0"/>
              <a:buChar char="•"/>
            </a:pPr>
            <a:r>
              <a:rPr lang="es-ES" sz="1200" u="sng" kern="1200" dirty="0" smtClean="0">
                <a:solidFill>
                  <a:schemeClr val="tx1"/>
                </a:solidFill>
                <a:effectLst/>
                <a:latin typeface="+mn-lt"/>
                <a:ea typeface="+mn-ea"/>
                <a:cs typeface="+mn-cs"/>
              </a:rPr>
              <a:t>Rectificación</a:t>
            </a:r>
            <a:r>
              <a:rPr lang="es-ES" sz="1200" kern="1200" dirty="0" smtClean="0">
                <a:solidFill>
                  <a:schemeClr val="tx1"/>
                </a:solidFill>
                <a:effectLst/>
                <a:latin typeface="+mn-lt"/>
                <a:ea typeface="+mn-ea"/>
                <a:cs typeface="+mn-cs"/>
              </a:rPr>
              <a:t>: permite solicitar la modificación de los datos.</a:t>
            </a:r>
          </a:p>
          <a:p>
            <a:pPr marL="628650" lvl="1" indent="-171450">
              <a:buFont typeface="Arial" panose="020B0604020202020204" pitchFamily="34" charset="0"/>
              <a:buChar char="•"/>
            </a:pPr>
            <a:r>
              <a:rPr lang="es-ES" sz="1200" u="sng" kern="1200" dirty="0" smtClean="0">
                <a:solidFill>
                  <a:schemeClr val="tx1"/>
                </a:solidFill>
                <a:effectLst/>
                <a:latin typeface="+mn-lt"/>
                <a:ea typeface="+mn-ea"/>
                <a:cs typeface="+mn-cs"/>
              </a:rPr>
              <a:t>Cancelación</a:t>
            </a:r>
            <a:r>
              <a:rPr lang="es-ES" sz="1200" kern="1200" dirty="0" smtClean="0">
                <a:solidFill>
                  <a:schemeClr val="tx1"/>
                </a:solidFill>
                <a:effectLst/>
                <a:latin typeface="+mn-lt"/>
                <a:ea typeface="+mn-ea"/>
                <a:cs typeface="+mn-cs"/>
              </a:rPr>
              <a:t>: permite solicitar la supresión de los datos que resulten inadecuados o excesivos.</a:t>
            </a:r>
          </a:p>
          <a:p>
            <a:pPr marL="628650" lvl="1" indent="-171450">
              <a:buFont typeface="Arial" panose="020B0604020202020204" pitchFamily="34" charset="0"/>
              <a:buChar char="•"/>
            </a:pPr>
            <a:r>
              <a:rPr lang="es-ES" sz="1200" u="sng" kern="1200" dirty="0" smtClean="0">
                <a:solidFill>
                  <a:schemeClr val="tx1"/>
                </a:solidFill>
                <a:effectLst/>
                <a:latin typeface="+mn-lt"/>
                <a:ea typeface="+mn-ea"/>
                <a:cs typeface="+mn-cs"/>
              </a:rPr>
              <a:t>Oposición</a:t>
            </a:r>
            <a:r>
              <a:rPr lang="es-ES" sz="1200" kern="1200" dirty="0" smtClean="0">
                <a:solidFill>
                  <a:schemeClr val="tx1"/>
                </a:solidFill>
                <a:effectLst/>
                <a:latin typeface="+mn-lt"/>
                <a:ea typeface="+mn-ea"/>
                <a:cs typeface="+mn-cs"/>
              </a:rPr>
              <a:t>: permite oponerse al tratamiento de nuestros datos personales. </a:t>
            </a:r>
          </a:p>
          <a:p>
            <a:pPr marL="171450" lvl="0" indent="-171450">
              <a:buFont typeface="Arial" panose="020B0604020202020204" pitchFamily="34" charset="0"/>
              <a:buChar char="•"/>
            </a:pP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28</a:t>
            </a:fld>
            <a:endParaRPr lang="es-ES" dirty="0"/>
          </a:p>
        </p:txBody>
      </p:sp>
    </p:spTree>
    <p:extLst>
      <p:ext uri="{BB962C8B-B14F-4D97-AF65-F5344CB8AC3E}">
        <p14:creationId xmlns:p14="http://schemas.microsoft.com/office/powerpoint/2010/main" val="1645517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u="sng" kern="1200" dirty="0">
                <a:solidFill>
                  <a:schemeClr val="tx1"/>
                </a:solidFill>
                <a:effectLst/>
                <a:latin typeface="+mn-lt"/>
                <a:ea typeface="+mn-ea"/>
                <a:cs typeface="+mn-cs"/>
              </a:rPr>
              <a:t>¿Qué garantías de seguridad debemos comprobar antes de decantarnos por uno u otra servicio en la nube?</a:t>
            </a:r>
            <a:r>
              <a:rPr lang="es-ES" sz="1200" u="sng" kern="1200" dirty="0">
                <a:solidFill>
                  <a:schemeClr val="tx1"/>
                </a:solidFill>
                <a:effectLst/>
                <a:latin typeface="+mn-lt"/>
                <a:ea typeface="+mn-ea"/>
                <a:cs typeface="+mn-cs"/>
              </a:rPr>
              <a:t> Lo más importante que debe garantizarnos es la </a:t>
            </a:r>
            <a:r>
              <a:rPr lang="es-ES" sz="1200" b="1" u="sng" kern="1200" dirty="0">
                <a:solidFill>
                  <a:schemeClr val="tx1"/>
                </a:solidFill>
                <a:effectLst/>
                <a:latin typeface="+mn-lt"/>
                <a:ea typeface="+mn-ea"/>
                <a:cs typeface="+mn-cs"/>
              </a:rPr>
              <a:t>confidencialidad de la información.</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asegurarnos de que nuestra información va a estar protegida, es recomendable llevar a cabo un cifrado de la misma antes de subirla a la nube. De este modo, solo aquellos usuarios que conozcan la clave podrán acceder a los datos.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Para esto último, disponemos de varias herramientas gratuitas que nos permitirán añadir esta capa extra de seguridad fácilmente, como </a:t>
            </a:r>
            <a:r>
              <a:rPr lang="es-ES" sz="1200" u="sng" kern="1200" dirty="0">
                <a:solidFill>
                  <a:schemeClr val="tx1"/>
                </a:solidFill>
                <a:effectLst/>
                <a:latin typeface="+mn-lt"/>
                <a:ea typeface="+mn-ea"/>
                <a:cs typeface="+mn-cs"/>
                <a:hlinkClick r:id="rId3"/>
              </a:rPr>
              <a:t>Cryptomator</a:t>
            </a:r>
            <a:r>
              <a:rPr lang="es-ES" sz="1200" kern="1200" dirty="0">
                <a:solidFill>
                  <a:schemeClr val="tx1"/>
                </a:solidFill>
                <a:effectLst/>
                <a:latin typeface="+mn-lt"/>
                <a:ea typeface="+mn-ea"/>
                <a:cs typeface="+mn-cs"/>
              </a:rPr>
              <a:t> o </a:t>
            </a:r>
            <a:r>
              <a:rPr lang="es-ES" sz="1200" u="sng" kern="1200" dirty="0" err="1">
                <a:solidFill>
                  <a:schemeClr val="tx1"/>
                </a:solidFill>
                <a:effectLst/>
                <a:latin typeface="+mn-lt"/>
                <a:ea typeface="+mn-ea"/>
                <a:cs typeface="+mn-cs"/>
                <a:hlinkClick r:id="rId4"/>
              </a:rPr>
              <a:t>Veracrypt</a:t>
            </a:r>
            <a:r>
              <a:rPr lang="es-ES" sz="1200" kern="1200" dirty="0">
                <a:solidFill>
                  <a:schemeClr val="tx1"/>
                </a:solidFill>
                <a:effectLst/>
                <a:latin typeface="+mn-lt"/>
                <a:ea typeface="+mn-ea"/>
                <a:cs typeface="+mn-cs"/>
              </a:rPr>
              <a:t>, aunque en la OSI te ofreceremos muchas </a:t>
            </a:r>
            <a:r>
              <a:rPr lang="es-ES" sz="1200" u="sng" kern="1200" dirty="0">
                <a:solidFill>
                  <a:schemeClr val="tx1"/>
                </a:solidFill>
                <a:effectLst/>
                <a:latin typeface="+mn-lt"/>
                <a:ea typeface="+mn-ea"/>
                <a:cs typeface="+mn-cs"/>
                <a:hlinkClick r:id="rId5"/>
              </a:rPr>
              <a:t>otras opciones</a:t>
            </a:r>
            <a:r>
              <a:rPr lang="es-ES" sz="1200" kern="1200" dirty="0">
                <a:solidFill>
                  <a:schemeClr val="tx1"/>
                </a:solidFill>
                <a:effectLst/>
                <a:latin typeface="+mn-lt"/>
                <a:ea typeface="+mn-ea"/>
                <a:cs typeface="+mn-cs"/>
              </a:rPr>
              <a:t>.</a:t>
            </a:r>
          </a:p>
          <a:p>
            <a:endParaRPr lang="es-ES" sz="1200" b="1"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29</a:t>
            </a:fld>
            <a:endParaRPr lang="es-ES"/>
          </a:p>
        </p:txBody>
      </p:sp>
    </p:spTree>
    <p:extLst>
      <p:ext uri="{BB962C8B-B14F-4D97-AF65-F5344CB8AC3E}">
        <p14:creationId xmlns:p14="http://schemas.microsoft.com/office/powerpoint/2010/main" val="216959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kern="1200" dirty="0">
                <a:solidFill>
                  <a:schemeClr val="tx1"/>
                </a:solidFill>
                <a:effectLst/>
                <a:latin typeface="+mn-lt"/>
                <a:ea typeface="+mn-ea"/>
                <a:cs typeface="+mn-cs"/>
              </a:rPr>
              <a:t>En la actualidad, los servicios web más populares son aquellos basados en el </a:t>
            </a:r>
            <a:r>
              <a:rPr lang="es-ES_tradnl" sz="1200" b="1" kern="1200" dirty="0">
                <a:solidFill>
                  <a:schemeClr val="tx1"/>
                </a:solidFill>
                <a:effectLst/>
                <a:latin typeface="+mn-lt"/>
                <a:ea typeface="+mn-ea"/>
                <a:cs typeface="+mn-cs"/>
              </a:rPr>
              <a:t>uso de la información personal de los usuarios</a:t>
            </a:r>
            <a:r>
              <a:rPr lang="es-ES_tradnl" sz="1200" kern="1200" dirty="0">
                <a:solidFill>
                  <a:schemeClr val="tx1"/>
                </a:solidFill>
                <a:effectLst/>
                <a:latin typeface="+mn-lt"/>
                <a:ea typeface="+mn-ea"/>
                <a:cs typeface="+mn-cs"/>
              </a:rPr>
              <a:t>, como es el caso de las redes sociales o el correo electrónico.</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_tradnl" sz="1200" kern="1200" dirty="0">
                <a:solidFill>
                  <a:schemeClr val="tx1"/>
                </a:solidFill>
                <a:effectLst/>
                <a:latin typeface="+mn-lt"/>
                <a:ea typeface="+mn-ea"/>
                <a:cs typeface="+mn-cs"/>
              </a:rPr>
              <a:t>Por este motivo, la concienciación en materia de seguridad y privacidad al navegar por Internet se ha convertido en un elemento fundamental para </a:t>
            </a:r>
            <a:r>
              <a:rPr lang="es-ES_tradnl" sz="1200" b="1" kern="1200" dirty="0">
                <a:solidFill>
                  <a:schemeClr val="tx1"/>
                </a:solidFill>
                <a:effectLst/>
                <a:latin typeface="+mn-lt"/>
                <a:ea typeface="+mn-ea"/>
                <a:cs typeface="+mn-cs"/>
              </a:rPr>
              <a:t>minimizar el impacto de los riesgos y amenazas vinculadas a la vulnerabilidad de nuestros datos</a:t>
            </a:r>
            <a:r>
              <a:rPr lang="es-ES_tradnl" sz="1200"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endParaRPr lang="es-ES_tradnl" sz="1200" kern="1200" dirty="0">
              <a:solidFill>
                <a:schemeClr val="tx1"/>
              </a:solidFill>
              <a:effectLst/>
              <a:latin typeface="+mn-lt"/>
              <a:ea typeface="+mn-ea"/>
              <a:cs typeface="+mn-cs"/>
            </a:endParaRPr>
          </a:p>
          <a:p>
            <a:r>
              <a:rPr lang="es-ES_tradnl" sz="1200" kern="1200" dirty="0">
                <a:solidFill>
                  <a:schemeClr val="tx1"/>
                </a:solidFill>
                <a:effectLst/>
                <a:latin typeface="+mn-lt"/>
                <a:ea typeface="+mn-ea"/>
                <a:cs typeface="+mn-cs"/>
              </a:rPr>
              <a:t>En este taller nos centraremos en las </a:t>
            </a:r>
            <a:r>
              <a:rPr lang="es-ES_tradnl" sz="1200" b="1" kern="1200" dirty="0">
                <a:solidFill>
                  <a:schemeClr val="tx1"/>
                </a:solidFill>
                <a:effectLst/>
                <a:latin typeface="+mn-lt"/>
                <a:ea typeface="+mn-ea"/>
                <a:cs typeface="+mn-cs"/>
              </a:rPr>
              <a:t>buenas prácticas relacionadas con el uso seguro de los servicios web más populares</a:t>
            </a:r>
            <a:r>
              <a:rPr lang="es-ES_tradnl" sz="1200" kern="1200" dirty="0">
                <a:solidFill>
                  <a:schemeClr val="tx1"/>
                </a:solidFill>
                <a:effectLst/>
                <a:latin typeface="+mn-lt"/>
                <a:ea typeface="+mn-ea"/>
                <a:cs typeface="+mn-cs"/>
              </a:rPr>
              <a:t>.</a:t>
            </a:r>
            <a:endParaRPr lang="es-ES" sz="120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a:t>
            </a:fld>
            <a:endParaRPr lang="es-ES" dirty="0"/>
          </a:p>
        </p:txBody>
      </p:sp>
    </p:spTree>
    <p:extLst>
      <p:ext uri="{BB962C8B-B14F-4D97-AF65-F5344CB8AC3E}">
        <p14:creationId xmlns:p14="http://schemas.microsoft.com/office/powerpoint/2010/main" val="224100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esta diapositiva se compartirá con los usuarios un vídeo que representará los pasos necesarios para cifrar nuestros archivos antes de subirlos a la nube mediante la herramienta </a:t>
            </a:r>
            <a:r>
              <a:rPr lang="es-ES" sz="1200" i="1" kern="1200" dirty="0">
                <a:solidFill>
                  <a:schemeClr val="tx1"/>
                </a:solidFill>
                <a:effectLst/>
                <a:latin typeface="+mn-lt"/>
                <a:ea typeface="+mn-ea"/>
                <a:cs typeface="+mn-cs"/>
              </a:rPr>
              <a:t>Cryptomator</a:t>
            </a:r>
            <a:r>
              <a:rPr lang="es-ES" sz="1200" kern="1200" dirty="0">
                <a:solidFill>
                  <a:schemeClr val="tx1"/>
                </a:solidFill>
                <a:effectLst/>
                <a:latin typeface="+mn-lt"/>
                <a:ea typeface="+mn-ea"/>
                <a:cs typeface="+mn-cs"/>
              </a:rPr>
              <a:t> (Windows y Mac). La duración será de 1 min. aproximadamente.</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30</a:t>
            </a:fld>
            <a:endParaRPr lang="es-ES"/>
          </a:p>
        </p:txBody>
      </p:sp>
    </p:spTree>
    <p:extLst>
      <p:ext uri="{BB962C8B-B14F-4D97-AF65-F5344CB8AC3E}">
        <p14:creationId xmlns:p14="http://schemas.microsoft.com/office/powerpoint/2010/main" val="3197833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Finalmente, si nuestro objetivo es maximizar la seguridad y disponibilidad de nuestra información, es conveniente llevar a cabo las siguientes buenas prácticas vinculadas al almacenamiento seguro:</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Contraseña robusta</a:t>
            </a:r>
            <a:r>
              <a:rPr lang="es-ES" sz="1200" kern="1200" dirty="0">
                <a:solidFill>
                  <a:schemeClr val="tx1"/>
                </a:solidFill>
                <a:effectLst/>
                <a:latin typeface="+mn-lt"/>
                <a:ea typeface="+mn-ea"/>
                <a:cs typeface="+mn-cs"/>
              </a:rPr>
              <a:t>: una de las cosas que puede ayudar a proteger la privacidad de nuestros datos es una contraseña robusta (entre 8 y 10 caracteres, minúsculas y mayúsculas, números y caracteres especiales). Si el servicio lo permite, utilicemos un sistema de autenticación en dos pasos.</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Copias de seguridad en soportes alternativos</a:t>
            </a:r>
            <a:r>
              <a:rPr lang="es-ES" sz="1200" kern="1200" dirty="0">
                <a:solidFill>
                  <a:schemeClr val="tx1"/>
                </a:solidFill>
                <a:effectLst/>
                <a:latin typeface="+mn-lt"/>
                <a:ea typeface="+mn-ea"/>
                <a:cs typeface="+mn-cs"/>
              </a:rPr>
              <a:t>: la nube es una buena alternativa para almacenar nuestras copias, pero es mejor diversificar las copias de respaldo en diferentes repositorios. Es recomendable establecer copias de seguridad automáticas, aparte de las que hagamos nosotros por necesidad:</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Windows</a:t>
            </a:r>
            <a:r>
              <a:rPr lang="es-ES" sz="1200" kern="1200" dirty="0">
                <a:solidFill>
                  <a:schemeClr val="tx1"/>
                </a:solidFill>
                <a:effectLst/>
                <a:latin typeface="+mn-lt"/>
                <a:ea typeface="+mn-ea"/>
                <a:cs typeface="+mn-cs"/>
              </a:rPr>
              <a:t>: podemos utilizar la funcionalidad integrada dentro del sistema, en las opciones de configuración “Copias de seguridad y restauración”.</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Mac</a:t>
            </a:r>
            <a:r>
              <a:rPr lang="es-ES" sz="1200" kern="1200" dirty="0">
                <a:solidFill>
                  <a:schemeClr val="tx1"/>
                </a:solidFill>
                <a:effectLst/>
                <a:latin typeface="+mn-lt"/>
                <a:ea typeface="+mn-ea"/>
                <a:cs typeface="+mn-cs"/>
              </a:rPr>
              <a:t>: disponen de una herramienta para ello llamada “Time Machine”.</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Android</a:t>
            </a:r>
            <a:r>
              <a:rPr lang="es-ES" sz="1200" kern="1200" dirty="0">
                <a:solidFill>
                  <a:schemeClr val="tx1"/>
                </a:solidFill>
                <a:effectLst/>
                <a:latin typeface="+mn-lt"/>
                <a:ea typeface="+mn-ea"/>
                <a:cs typeface="+mn-cs"/>
              </a:rPr>
              <a:t>: desde Ajustes &gt; Copia seguridad y restablecimiento podremos configurarla.</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iOS</a:t>
            </a:r>
            <a:r>
              <a:rPr lang="es-ES" sz="1200" kern="1200" dirty="0">
                <a:solidFill>
                  <a:schemeClr val="tx1"/>
                </a:solidFill>
                <a:effectLst/>
                <a:latin typeface="+mn-lt"/>
                <a:ea typeface="+mn-ea"/>
                <a:cs typeface="+mn-cs"/>
              </a:rPr>
              <a:t>: disponemos de esta funcionalidad desde i</a:t>
            </a:r>
            <a:r>
              <a:rPr lang="es-ES" sz="1200" i="1" kern="1200" dirty="0">
                <a:solidFill>
                  <a:schemeClr val="tx1"/>
                </a:solidFill>
                <a:effectLst/>
                <a:latin typeface="+mn-lt"/>
                <a:ea typeface="+mn-ea"/>
                <a:cs typeface="+mn-cs"/>
              </a:rPr>
              <a:t>Cloud</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31</a:t>
            </a:fld>
            <a:endParaRPr lang="es-ES" dirty="0"/>
          </a:p>
        </p:txBody>
      </p:sp>
    </p:spTree>
    <p:extLst>
      <p:ext uri="{BB962C8B-B14F-4D97-AF65-F5344CB8AC3E}">
        <p14:creationId xmlns:p14="http://schemas.microsoft.com/office/powerpoint/2010/main" val="4233062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Compartir ficheros con quien quieres</a:t>
            </a:r>
            <a:r>
              <a:rPr lang="es-ES" sz="1200" kern="1200" dirty="0">
                <a:solidFill>
                  <a:schemeClr val="tx1"/>
                </a:solidFill>
                <a:effectLst/>
                <a:latin typeface="+mn-lt"/>
                <a:ea typeface="+mn-ea"/>
                <a:cs typeface="+mn-cs"/>
              </a:rPr>
              <a:t>: independientemente del servicio que utilicemos para almacenar y compartir información en la nube, es importante revisar con quién estamos compartiendo estos datos, y revisar frecuentemente que lo estamos haciendo con la persona o personas correctas.</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Permisos</a:t>
            </a:r>
            <a:r>
              <a:rPr lang="es-ES" sz="1200" kern="1200" dirty="0">
                <a:solidFill>
                  <a:schemeClr val="tx1"/>
                </a:solidFill>
                <a:effectLst/>
                <a:latin typeface="+mn-lt"/>
                <a:ea typeface="+mn-ea"/>
                <a:cs typeface="+mn-cs"/>
              </a:rPr>
              <a:t>: a la hora de compartir archivos en la nube, la mayoría de los servicios permite asignar permisos a los usuarios. Si no lo gestionamos debidamente, un tercero podría editarla o incluso borrarla.</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Clasificación de la información</a:t>
            </a:r>
            <a:r>
              <a:rPr lang="es-ES" sz="1200" kern="1200" dirty="0">
                <a:solidFill>
                  <a:schemeClr val="tx1"/>
                </a:solidFill>
                <a:effectLst/>
                <a:latin typeface="+mn-lt"/>
                <a:ea typeface="+mn-ea"/>
                <a:cs typeface="+mn-cs"/>
              </a:rPr>
              <a:t>: es importante clasificar la información que manejamos y separar aquella más sensible. De este modo, en caso de ataque o fuga de información minimizaríamos los riesgos.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32</a:t>
            </a:fld>
            <a:endParaRPr lang="es-ES" dirty="0"/>
          </a:p>
        </p:txBody>
      </p:sp>
    </p:spTree>
    <p:extLst>
      <p:ext uri="{BB962C8B-B14F-4D97-AF65-F5344CB8AC3E}">
        <p14:creationId xmlns:p14="http://schemas.microsoft.com/office/powerpoint/2010/main" val="2134207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Ahora que conoces los pasos a seguir para llevar a cabo el cifrado de archivos y carpetas, ¿por qué no lo intentas? Lleva a cabo el cifrado de alguna carpeta con varios archivos en su interior. Puede resultarte muy útil la próxima vez que crees tu copia de seguridad.</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33</a:t>
            </a:fld>
            <a:endParaRPr lang="es-ES"/>
          </a:p>
        </p:txBody>
      </p:sp>
    </p:spTree>
    <p:extLst>
      <p:ext uri="{BB962C8B-B14F-4D97-AF65-F5344CB8AC3E}">
        <p14:creationId xmlns:p14="http://schemas.microsoft.com/office/powerpoint/2010/main" val="13415346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Mostramos la información de INCIBE prestando especial atención a la Línea de Ayuda en Ciberseguridad de INCIBE a través de la cual cualquier menor o adulto puede contactar de manera gratuita y confidencial cuando tengan una duda o un problema en Internet, llamando al número de teléfono 017 o enviando un mensaje a través de la página web </a:t>
            </a:r>
            <a:r>
              <a:rPr lang="es-ES" sz="1200" u="sng" kern="1200" dirty="0" smtClean="0">
                <a:solidFill>
                  <a:schemeClr val="tx1"/>
                </a:solidFill>
                <a:effectLst/>
                <a:latin typeface="+mn-lt"/>
                <a:ea typeface="+mn-ea"/>
                <a:cs typeface="+mn-cs"/>
                <a:hlinkClick r:id="rId3"/>
              </a:rPr>
              <a:t>https://www.incibe.es/linea-de-ayuda-en-ciberseguridad</a:t>
            </a:r>
            <a:r>
              <a:rPr lang="es-ES" sz="1200" kern="1200" dirty="0" smtClean="0">
                <a:solidFill>
                  <a:schemeClr val="tx1"/>
                </a:solidFill>
                <a:effectLst/>
                <a:latin typeface="+mn-lt"/>
                <a:ea typeface="+mn-ea"/>
                <a:cs typeface="+mn-cs"/>
              </a:rPr>
              <a:t>. </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Animamos a los participantes a visitar las diferentes webs de INCIBE en función del público (Ciudadanos, Menores o Empresas) y a seguirnos en redes sociales.</a:t>
            </a:r>
          </a:p>
          <a:p>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Además, explicamos que en la web pueden encontrar mucha información y actividades para trabajar cualquier tema de ciberseguridad, juegos y recursos pedagógicos.</a:t>
            </a:r>
          </a:p>
          <a:p>
            <a:endParaRPr lang="es-ES" dirty="0"/>
          </a:p>
        </p:txBody>
      </p:sp>
      <p:sp>
        <p:nvSpPr>
          <p:cNvPr id="4" name="Marcador de número de diapositiva 3"/>
          <p:cNvSpPr>
            <a:spLocks noGrp="1"/>
          </p:cNvSpPr>
          <p:nvPr>
            <p:ph type="sldNum" sz="quarter" idx="10"/>
          </p:nvPr>
        </p:nvSpPr>
        <p:spPr/>
        <p:txBody>
          <a:bodyPr/>
          <a:lstStyle/>
          <a:p>
            <a:fld id="{38152758-05B9-0645-B5E8-3DAADE25CF31}" type="slidenum">
              <a:rPr lang="es-ES" smtClean="0"/>
              <a:t>34</a:t>
            </a:fld>
            <a:endParaRPr lang="es-ES"/>
          </a:p>
        </p:txBody>
      </p:sp>
    </p:spTree>
    <p:extLst>
      <p:ext uri="{BB962C8B-B14F-4D97-AF65-F5344CB8AC3E}">
        <p14:creationId xmlns:p14="http://schemas.microsoft.com/office/powerpoint/2010/main" val="403710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t>
            </a:r>
            <a:r>
              <a:rPr lang="es-ES" sz="1200" i="1"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 El </a:t>
            </a:r>
            <a:r>
              <a:rPr lang="es-ES" sz="1200" i="1"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 además de publicidad y ser molesto puede tener intenciones maliciosas si viene acompañado de enlaces o archivos adjuntos. Recuerda configurar debidamente el filtro </a:t>
            </a:r>
            <a:r>
              <a:rPr lang="es-ES" sz="1200" i="1" kern="1200" dirty="0">
                <a:solidFill>
                  <a:schemeClr val="tx1"/>
                </a:solidFill>
                <a:effectLst/>
                <a:latin typeface="+mn-lt"/>
                <a:ea typeface="+mn-ea"/>
                <a:cs typeface="+mn-cs"/>
              </a:rPr>
              <a:t>antispam</a:t>
            </a:r>
            <a:r>
              <a:rPr lang="es-ES" sz="1200" kern="1200" dirty="0">
                <a:solidFill>
                  <a:schemeClr val="tx1"/>
                </a:solidFill>
                <a:effectLst/>
                <a:latin typeface="+mn-lt"/>
                <a:ea typeface="+mn-ea"/>
                <a:cs typeface="+mn-cs"/>
              </a:rPr>
              <a:t> de tu correo electrónico.</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35</a:t>
            </a:fld>
            <a:endParaRPr lang="es-ES"/>
          </a:p>
        </p:txBody>
      </p:sp>
    </p:spTree>
    <p:extLst>
      <p:ext uri="{BB962C8B-B14F-4D97-AF65-F5344CB8AC3E}">
        <p14:creationId xmlns:p14="http://schemas.microsoft.com/office/powerpoint/2010/main" val="2729749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Ambas opciones. Toda la información que compartimos y nuestras interacciones pueden ser analizadas y utilizadas para crear patrones y perfiles de consumidor que las empresas utilizarán para mejorar la experiencia de usuario o para crear publicidad mejor adaptada a nosotros.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36</a:t>
            </a:fld>
            <a:endParaRPr lang="es-ES"/>
          </a:p>
        </p:txBody>
      </p:sp>
    </p:spTree>
    <p:extLst>
      <p:ext uri="{BB962C8B-B14F-4D97-AF65-F5344CB8AC3E}">
        <p14:creationId xmlns:p14="http://schemas.microsoft.com/office/powerpoint/2010/main" val="2812814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Sextorsión. Este tipo de acoso es conocido como sextorsión y, aunque el atacante no está realmente en posesión de este material, puede utilizar otros datos, como credenciales antiguas para convencernos de ello. En cualquier caso, no debemos contestar ni caer en la trampa..</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37</a:t>
            </a:fld>
            <a:endParaRPr lang="es-ES"/>
          </a:p>
        </p:txBody>
      </p:sp>
    </p:spTree>
    <p:extLst>
      <p:ext uri="{BB962C8B-B14F-4D97-AF65-F5344CB8AC3E}">
        <p14:creationId xmlns:p14="http://schemas.microsoft.com/office/powerpoint/2010/main" val="3694339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Quién puede ver nuestras publicaciones. Desde estas opciones podemos llevar a cabo muchas configuraciones con las que proteger mejor nuestros perfiles e información. Por ejemplo, quién puede ver nuestras publicaciones, quien puede agregarnos, así como gestionar nuestros contactos.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38</a:t>
            </a:fld>
            <a:endParaRPr lang="es-ES"/>
          </a:p>
        </p:txBody>
      </p:sp>
    </p:spTree>
    <p:extLst>
      <p:ext uri="{BB962C8B-B14F-4D97-AF65-F5344CB8AC3E}">
        <p14:creationId xmlns:p14="http://schemas.microsoft.com/office/powerpoint/2010/main" val="281893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Revisar si dispone de Ambas opciones. No solo basta con utilizar una contraseña robusta, debemos configurar las opciones de seguridad y privacidad para asegurarnos de que solo dejamos ver lo que queremos y a quién queremos.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39</a:t>
            </a:fld>
            <a:endParaRPr lang="es-ES"/>
          </a:p>
        </p:txBody>
      </p:sp>
    </p:spTree>
    <p:extLst>
      <p:ext uri="{BB962C8B-B14F-4D97-AF65-F5344CB8AC3E}">
        <p14:creationId xmlns:p14="http://schemas.microsoft.com/office/powerpoint/2010/main" val="948894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a:t>
            </a:r>
            <a:r>
              <a:rPr lang="es-ES" sz="1200" b="1" kern="1200" dirty="0">
                <a:solidFill>
                  <a:schemeClr val="tx1"/>
                </a:solidFill>
                <a:effectLst/>
                <a:latin typeface="+mn-lt"/>
                <a:ea typeface="+mn-ea"/>
                <a:cs typeface="+mn-cs"/>
              </a:rPr>
              <a:t>correo electrónico</a:t>
            </a:r>
            <a:r>
              <a:rPr lang="es-ES" sz="1200" kern="1200" dirty="0">
                <a:solidFill>
                  <a:schemeClr val="tx1"/>
                </a:solidFill>
                <a:effectLst/>
                <a:latin typeface="+mn-lt"/>
                <a:ea typeface="+mn-ea"/>
                <a:cs typeface="+mn-cs"/>
              </a:rPr>
              <a:t> y las </a:t>
            </a:r>
            <a:r>
              <a:rPr lang="es-ES" sz="1200" b="1" kern="1200" dirty="0">
                <a:solidFill>
                  <a:schemeClr val="tx1"/>
                </a:solidFill>
                <a:effectLst/>
                <a:latin typeface="+mn-lt"/>
                <a:ea typeface="+mn-ea"/>
                <a:cs typeface="+mn-cs"/>
              </a:rPr>
              <a:t>redes sociales</a:t>
            </a:r>
            <a:r>
              <a:rPr lang="es-ES" sz="1200" kern="1200" dirty="0">
                <a:solidFill>
                  <a:schemeClr val="tx1"/>
                </a:solidFill>
                <a:effectLst/>
                <a:latin typeface="+mn-lt"/>
                <a:ea typeface="+mn-ea"/>
                <a:cs typeface="+mn-cs"/>
              </a:rPr>
              <a:t> son servicios de Internet que permiten a sus usuarios </a:t>
            </a:r>
            <a:r>
              <a:rPr lang="es-ES" sz="1200" b="1" kern="1200" dirty="0">
                <a:solidFill>
                  <a:schemeClr val="tx1"/>
                </a:solidFill>
                <a:effectLst/>
                <a:latin typeface="+mn-lt"/>
                <a:ea typeface="+mn-ea"/>
                <a:cs typeface="+mn-cs"/>
              </a:rPr>
              <a:t>conectarse e intercambiar información con otras personas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Ambos servicios forman parte de la vida de muchas personas, sin embargo, a pesar de su uso masivo, la concienciación en el uso responsable del correo y las redes sociales es aún una de las asignaturas pendientes más importantes.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La </a:t>
            </a:r>
            <a:r>
              <a:rPr lang="es-ES" sz="1200" b="1" kern="1200" dirty="0">
                <a:solidFill>
                  <a:schemeClr val="tx1"/>
                </a:solidFill>
                <a:effectLst/>
                <a:latin typeface="+mn-lt"/>
                <a:ea typeface="+mn-ea"/>
                <a:cs typeface="+mn-cs"/>
              </a:rPr>
              <a:t>configuración de seguridad y privacidad de nuestras redes sociales y correo electrónico juegan un papel vital para comenzar a protegernos frente al conjunto de amenazas</a:t>
            </a:r>
            <a:r>
              <a:rPr lang="es-ES" sz="1200" kern="1200" dirty="0">
                <a:solidFill>
                  <a:schemeClr val="tx1"/>
                </a:solidFill>
                <a:effectLst/>
                <a:latin typeface="+mn-lt"/>
                <a:ea typeface="+mn-ea"/>
                <a:cs typeface="+mn-cs"/>
              </a:rPr>
              <a:t> al que pueden verse expuestos sus usuarios: infecciones de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estafas, robos de información, </a:t>
            </a:r>
            <a:r>
              <a:rPr lang="es-ES" sz="1200" i="1" kern="1200" dirty="0">
                <a:solidFill>
                  <a:schemeClr val="tx1"/>
                </a:solidFill>
                <a:effectLst/>
                <a:latin typeface="+mn-lt"/>
                <a:ea typeface="+mn-ea"/>
                <a:cs typeface="+mn-cs"/>
              </a:rPr>
              <a:t>grooming, cyberbulling</a:t>
            </a:r>
            <a:r>
              <a:rPr lang="es-ES" sz="1200" kern="1200" dirty="0">
                <a:solidFill>
                  <a:schemeClr val="tx1"/>
                </a:solidFill>
                <a:effectLst/>
                <a:latin typeface="+mn-lt"/>
                <a:ea typeface="+mn-ea"/>
                <a:cs typeface="+mn-cs"/>
              </a:rPr>
              <a:t>, o </a:t>
            </a:r>
            <a:r>
              <a:rPr lang="es-ES" sz="1200" i="1" kern="1200" dirty="0" err="1">
                <a:solidFill>
                  <a:schemeClr val="tx1"/>
                </a:solidFill>
                <a:effectLst/>
                <a:latin typeface="+mn-lt"/>
                <a:ea typeface="+mn-ea"/>
                <a:cs typeface="+mn-cs"/>
              </a:rPr>
              <a:t>sexting</a:t>
            </a:r>
            <a:r>
              <a:rPr lang="es-ES" sz="1200" kern="1200" dirty="0">
                <a:solidFill>
                  <a:schemeClr val="tx1"/>
                </a:solidFill>
                <a:effectLst/>
                <a:latin typeface="+mn-lt"/>
                <a:ea typeface="+mn-ea"/>
                <a:cs typeface="+mn-cs"/>
              </a:rPr>
              <a:t>, entre otras.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a:t>
            </a:fld>
            <a:endParaRPr lang="es-ES" dirty="0"/>
          </a:p>
        </p:txBody>
      </p:sp>
    </p:spTree>
    <p:extLst>
      <p:ext uri="{BB962C8B-B14F-4D97-AF65-F5344CB8AC3E}">
        <p14:creationId xmlns:p14="http://schemas.microsoft.com/office/powerpoint/2010/main" val="1968520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Denunciar a la red social y a las Fuerzas y Cuerpos de Seguridad. Las redes sociales disponen de herramientas con las que denunciar casos de suplantación o robo de cuentas. Aun así, si creemos haber sido víctima de uno de ellos, conviene recabar todas las pruebas posibles y ponerlo en conocimiento de las fuerzas y cuerpos del estado. </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40</a:t>
            </a:fld>
            <a:endParaRPr lang="es-ES"/>
          </a:p>
        </p:txBody>
      </p:sp>
    </p:spTree>
    <p:extLst>
      <p:ext uri="{BB962C8B-B14F-4D97-AF65-F5344CB8AC3E}">
        <p14:creationId xmlns:p14="http://schemas.microsoft.com/office/powerpoint/2010/main" val="2560226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Una combinación de palabras. Como comienzo de una contraseña robusta, es conveniente utilizar una combinación de palabras que tengan sentido, y aplicar el resto de los pasos para una contraseña segura.</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41</a:t>
            </a:fld>
            <a:endParaRPr lang="es-ES"/>
          </a:p>
        </p:txBody>
      </p:sp>
    </p:spTree>
    <p:extLst>
      <p:ext uri="{BB962C8B-B14F-4D97-AF65-F5344CB8AC3E}">
        <p14:creationId xmlns:p14="http://schemas.microsoft.com/office/powerpoint/2010/main" val="1853261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Ver si permite los </a:t>
            </a:r>
            <a:r>
              <a:rPr lang="es-ES" sz="1200" kern="1200" dirty="0" err="1">
                <a:solidFill>
                  <a:schemeClr val="tx1"/>
                </a:solidFill>
                <a:effectLst/>
                <a:latin typeface="+mn-lt"/>
                <a:ea typeface="+mn-ea"/>
                <a:cs typeface="+mn-cs"/>
              </a:rPr>
              <a:t>micropagos</a:t>
            </a:r>
            <a:r>
              <a:rPr lang="es-ES" sz="1200" kern="1200" dirty="0">
                <a:solidFill>
                  <a:schemeClr val="tx1"/>
                </a:solidFill>
                <a:effectLst/>
                <a:latin typeface="+mn-lt"/>
                <a:ea typeface="+mn-ea"/>
                <a:cs typeface="+mn-cs"/>
              </a:rPr>
              <a:t>. Partiendo de que lo más seguro es descargar las apps desde tiendas oficiales, es posible que a veces se cuelen algunas maliciosas. Para detectarlas, lo mejor es comprobar los comentarios y valoraciones de otros usuarios y los permisos que nos solicita.</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42</a:t>
            </a:fld>
            <a:endParaRPr lang="es-ES"/>
          </a:p>
        </p:txBody>
      </p:sp>
    </p:spTree>
    <p:extLst>
      <p:ext uri="{BB962C8B-B14F-4D97-AF65-F5344CB8AC3E}">
        <p14:creationId xmlns:p14="http://schemas.microsoft.com/office/powerpoint/2010/main" val="3274196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Feedback: La respuesta correcta es Cancelación. El derecho de cancelación pertenece al conjunto de Derechos ARCO y nos permite solicitar la supresión o eliminación de los datos publicados en alguna web, sobre nosotros.</a:t>
            </a:r>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43</a:t>
            </a:fld>
            <a:endParaRPr lang="es-ES"/>
          </a:p>
        </p:txBody>
      </p:sp>
    </p:spTree>
    <p:extLst>
      <p:ext uri="{BB962C8B-B14F-4D97-AF65-F5344CB8AC3E}">
        <p14:creationId xmlns:p14="http://schemas.microsoft.com/office/powerpoint/2010/main" val="651441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Feedback: La respuesta correcta es Cifrar la información. Para añadir una capa extra de seguridad, es recomendable utilizar herramientas de cifrado en la información que vayamos a subir a la nube. De este modo, en caso de ataque al servicio, nuestros datos seguirán a salvo.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44</a:t>
            </a:fld>
            <a:endParaRPr lang="es-ES"/>
          </a:p>
        </p:txBody>
      </p:sp>
    </p:spTree>
    <p:extLst>
      <p:ext uri="{BB962C8B-B14F-4D97-AF65-F5344CB8AC3E}">
        <p14:creationId xmlns:p14="http://schemas.microsoft.com/office/powerpoint/2010/main" val="4026544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El uso del </a:t>
            </a:r>
            <a:r>
              <a:rPr lang="es-ES" sz="1200" b="1" kern="1200" dirty="0">
                <a:solidFill>
                  <a:schemeClr val="tx1"/>
                </a:solidFill>
                <a:effectLst/>
                <a:latin typeface="+mn-lt"/>
                <a:ea typeface="+mn-ea"/>
                <a:cs typeface="+mn-cs"/>
              </a:rPr>
              <a:t>correo electrónico</a:t>
            </a:r>
            <a:r>
              <a:rPr lang="es-ES" sz="1200" kern="1200" dirty="0">
                <a:solidFill>
                  <a:schemeClr val="tx1"/>
                </a:solidFill>
                <a:effectLst/>
                <a:latin typeface="+mn-lt"/>
                <a:ea typeface="+mn-ea"/>
                <a:cs typeface="+mn-cs"/>
              </a:rPr>
              <a:t> está muy extendido y cualquier actividad en Internet puede traer una amenaza contra nuestra seguridad. Sin embargo, existen pautas a seguir para configurarlo de forma segura, y minimizar los riesgos: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Utilizar contraseñas seguras</a:t>
            </a:r>
            <a:r>
              <a:rPr lang="es-ES" sz="1200" kern="1200" dirty="0">
                <a:solidFill>
                  <a:schemeClr val="tx1"/>
                </a:solidFill>
                <a:effectLst/>
                <a:latin typeface="+mn-lt"/>
                <a:ea typeface="+mn-ea"/>
                <a:cs typeface="+mn-cs"/>
              </a:rPr>
              <a:t>. Una contraseña robusta es aquella que contiene letras, números, mayúsculas y minúsculas, caracteres especiales y entre 8 y 10 caracteres. Además, si utilizamos combinaciones de palabras y una para cada servicio, supondrán un gran obstáculo para los atacantes.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Iniciar sesión en dispositivos de confianza</a:t>
            </a:r>
            <a:r>
              <a:rPr lang="es-ES" sz="1200" kern="1200" dirty="0">
                <a:solidFill>
                  <a:schemeClr val="tx1"/>
                </a:solidFill>
                <a:effectLst/>
                <a:latin typeface="+mn-lt"/>
                <a:ea typeface="+mn-ea"/>
                <a:cs typeface="+mn-cs"/>
              </a:rPr>
              <a:t>. Así, nos aseguraremos de que no dejamos nuestra cuenta abierta o que terceros puedan recuperar nuestras credenciales mediante algún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con el que robar contraseñas.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Activar verificación en dos pasos</a:t>
            </a:r>
            <a:r>
              <a:rPr lang="es-ES" sz="1200" kern="1200" dirty="0">
                <a:solidFill>
                  <a:schemeClr val="tx1"/>
                </a:solidFill>
                <a:effectLst/>
                <a:latin typeface="+mn-lt"/>
                <a:ea typeface="+mn-ea"/>
                <a:cs typeface="+mn-cs"/>
              </a:rPr>
              <a:t>. Una capa extra de seguridad para nuestra cuenta es utilizando la autenticación de dos factores para introducir un código de seguridad cada vez que nos conectemos: </a:t>
            </a:r>
            <a:r>
              <a:rPr lang="es-ES" sz="1200" u="sng" kern="1200" dirty="0">
                <a:solidFill>
                  <a:schemeClr val="tx1"/>
                </a:solidFill>
                <a:effectLst/>
                <a:latin typeface="+mn-lt"/>
                <a:ea typeface="+mn-ea"/>
                <a:cs typeface="+mn-cs"/>
                <a:hlinkClick r:id="rId3"/>
              </a:rPr>
              <a:t>Microsoft Outlook</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4"/>
              </a:rPr>
              <a:t>Gmail</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Añadir un número de teléfono o correo alternativo</a:t>
            </a:r>
            <a:r>
              <a:rPr lang="es-ES" sz="1200" kern="1200" dirty="0">
                <a:solidFill>
                  <a:schemeClr val="tx1"/>
                </a:solidFill>
                <a:effectLst/>
                <a:latin typeface="+mn-lt"/>
                <a:ea typeface="+mn-ea"/>
                <a:cs typeface="+mn-cs"/>
              </a:rPr>
              <a:t>. De esta forma, estaremos facilitando la recuperación de </a:t>
            </a:r>
            <a:r>
              <a:rPr lang="es-ES" sz="1200" kern="1200" dirty="0" err="1">
                <a:solidFill>
                  <a:schemeClr val="tx1"/>
                </a:solidFill>
                <a:effectLst/>
                <a:latin typeface="+mn-lt"/>
                <a:ea typeface="+mn-ea"/>
                <a:cs typeface="+mn-cs"/>
              </a:rPr>
              <a:t>nuesta</a:t>
            </a:r>
            <a:r>
              <a:rPr lang="es-ES" sz="1200" kern="1200" dirty="0">
                <a:solidFill>
                  <a:schemeClr val="tx1"/>
                </a:solidFill>
                <a:effectLst/>
                <a:latin typeface="+mn-lt"/>
                <a:ea typeface="+mn-ea"/>
                <a:cs typeface="+mn-cs"/>
              </a:rPr>
              <a:t> cuenta en caso de que alguien consiguiese acceder a ella.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Ignorar los correos maliciosos</a:t>
            </a:r>
            <a:r>
              <a:rPr lang="es-ES" sz="1200" kern="1200" dirty="0">
                <a:solidFill>
                  <a:schemeClr val="tx1"/>
                </a:solidFill>
                <a:effectLst/>
                <a:latin typeface="+mn-lt"/>
                <a:ea typeface="+mn-ea"/>
                <a:cs typeface="+mn-cs"/>
              </a:rPr>
              <a:t>. Es probable que nos lleguen mensajes maliciosos, como:</a:t>
            </a:r>
          </a:p>
          <a:p>
            <a:pPr marL="628650" lvl="1" indent="-171450">
              <a:buFont typeface="Arial" panose="020B0604020202020204" pitchFamily="34" charset="0"/>
              <a:buChar char="•"/>
            </a:pPr>
            <a:r>
              <a:rPr lang="es-ES" sz="1200" i="1" u="sng"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 mensajes no deseados, generalmente de publicidad, que persiguen ganar dinero con el porcentaje pequeño de destinatarios que realmente caigan en el fraude que se envía en el mensaje.</a:t>
            </a:r>
          </a:p>
          <a:p>
            <a:pPr marL="628650" lvl="1" indent="-171450">
              <a:buFont typeface="Arial" panose="020B0604020202020204" pitchFamily="34" charset="0"/>
              <a:buChar char="•"/>
            </a:pPr>
            <a:r>
              <a:rPr lang="es-ES" sz="1200" i="1" u="sng" kern="1200" dirty="0">
                <a:solidFill>
                  <a:schemeClr val="tx1"/>
                </a:solidFill>
                <a:effectLst/>
                <a:latin typeface="+mn-lt"/>
                <a:ea typeface="+mn-ea"/>
                <a:cs typeface="+mn-cs"/>
              </a:rPr>
              <a:t>Phishing</a:t>
            </a:r>
            <a:r>
              <a:rPr lang="es-ES" sz="1200" kern="1200" dirty="0">
                <a:solidFill>
                  <a:schemeClr val="tx1"/>
                </a:solidFill>
                <a:effectLst/>
                <a:latin typeface="+mn-lt"/>
                <a:ea typeface="+mn-ea"/>
                <a:cs typeface="+mn-cs"/>
              </a:rPr>
              <a:t>: mensajes maliciosos basados en ingeniería social que buscan engañar a sus víctimas para obtener contraseñas, números de tarjetas de crédito, datos de cuentas bancarias, etc.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En estos casos, lo mejor es ignorar el mensaje, no descargar ningún adjunto y, en caso de incluir una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revisarla antes con el cursor para ver a donde redirige realmente.</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Aplicar un filtro de </a:t>
            </a:r>
            <a:r>
              <a:rPr lang="es-ES" sz="1200" b="1" i="1" kern="1200" dirty="0">
                <a:solidFill>
                  <a:schemeClr val="tx1"/>
                </a:solidFill>
                <a:effectLst/>
                <a:latin typeface="+mn-lt"/>
                <a:ea typeface="+mn-ea"/>
                <a:cs typeface="+mn-cs"/>
              </a:rPr>
              <a:t>spam</a:t>
            </a:r>
            <a:r>
              <a:rPr lang="es-ES" sz="1200" kern="1200" dirty="0">
                <a:solidFill>
                  <a:schemeClr val="tx1"/>
                </a:solidFill>
                <a:effectLst/>
                <a:latin typeface="+mn-lt"/>
                <a:ea typeface="+mn-ea"/>
                <a:cs typeface="+mn-cs"/>
              </a:rPr>
              <a:t>. La mayoría de gestores de correo electrónico permiten aplicar un filtro a nuestra bandeja de entrada para despreciar aquellos mensajes que contengan publicidad o intenciones maliciosas: </a:t>
            </a:r>
            <a:r>
              <a:rPr lang="es-ES" sz="1200" u="sng" kern="1200" dirty="0">
                <a:solidFill>
                  <a:schemeClr val="tx1"/>
                </a:solidFill>
                <a:effectLst/>
                <a:latin typeface="+mn-lt"/>
                <a:ea typeface="+mn-ea"/>
                <a:cs typeface="+mn-cs"/>
                <a:hlinkClick r:id="rId5"/>
              </a:rPr>
              <a:t>Microsoft Outlook</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6"/>
              </a:rPr>
              <a:t>Gmail</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Cifrar la información sensible</a:t>
            </a:r>
            <a:r>
              <a:rPr lang="es-ES" sz="1200" kern="1200" dirty="0">
                <a:solidFill>
                  <a:schemeClr val="tx1"/>
                </a:solidFill>
                <a:effectLst/>
                <a:latin typeface="+mn-lt"/>
                <a:ea typeface="+mn-ea"/>
                <a:cs typeface="+mn-cs"/>
              </a:rPr>
              <a:t>. En caso de enviar un correo con información personal de carácter sensible, es recomendable cifrar previamente el contenido o, en su defecto, el propio correo. Existen distintos protocolos de cifrado, siendo el más habitual en los gestores de correo el </a:t>
            </a:r>
            <a:r>
              <a:rPr lang="es-ES" sz="1200" b="1" kern="1200" dirty="0">
                <a:solidFill>
                  <a:schemeClr val="tx1"/>
                </a:solidFill>
                <a:effectLst/>
                <a:latin typeface="+mn-lt"/>
                <a:ea typeface="+mn-ea"/>
                <a:cs typeface="+mn-cs"/>
              </a:rPr>
              <a:t>s/MIME</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hlinkClick r:id="rId7"/>
              </a:rPr>
              <a:t>Microsoft Outlook</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8"/>
              </a:rPr>
              <a:t>Gmail</a:t>
            </a:r>
            <a:r>
              <a:rPr lang="es-ES" sz="1200" kern="1200" dirty="0">
                <a:solidFill>
                  <a:schemeClr val="tx1"/>
                </a:solidFill>
                <a:effectLst/>
                <a:latin typeface="+mn-lt"/>
                <a:ea typeface="+mn-ea"/>
                <a:cs typeface="+mn-cs"/>
              </a:rPr>
              <a:t>.</a:t>
            </a:r>
          </a:p>
          <a:p>
            <a:r>
              <a:rPr lang="es-ES" sz="1200" kern="1200" dirty="0">
                <a:solidFill>
                  <a:schemeClr val="tx1"/>
                </a:solidFill>
                <a:effectLst/>
                <a:latin typeface="+mn-lt"/>
                <a:ea typeface="+mn-ea"/>
                <a:cs typeface="+mn-cs"/>
              </a:rPr>
              <a:t>Además, los distintos navegadores cuentan con opciones y modificaciones desde su aplicación que nos permiten ajustar y mejorar estas funcionalidades:</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Opciones de seguridad</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hlinkClick r:id="rId9"/>
              </a:rPr>
              <a:t>Microsoft Outlook</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10"/>
              </a:rPr>
              <a:t>Gmail</a:t>
            </a:r>
            <a:r>
              <a:rPr lang="es-ES"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es-ES" sz="1200" u="sng" kern="1200" dirty="0">
                <a:solidFill>
                  <a:schemeClr val="tx1"/>
                </a:solidFill>
                <a:effectLst/>
                <a:latin typeface="+mn-lt"/>
                <a:ea typeface="+mn-ea"/>
                <a:cs typeface="+mn-cs"/>
              </a:rPr>
              <a:t>Opciones de privacidad</a:t>
            </a:r>
            <a:r>
              <a:rPr lang="es-ES" sz="1200" kern="1200" dirty="0">
                <a:solidFill>
                  <a:schemeClr val="tx1"/>
                </a:solidFill>
                <a:effectLst/>
                <a:latin typeface="+mn-lt"/>
                <a:ea typeface="+mn-ea"/>
                <a:cs typeface="+mn-cs"/>
              </a:rPr>
              <a:t>: </a:t>
            </a:r>
            <a:r>
              <a:rPr lang="es-ES" sz="1200" u="sng" kern="1200" dirty="0">
                <a:solidFill>
                  <a:schemeClr val="tx1"/>
                </a:solidFill>
                <a:effectLst/>
                <a:latin typeface="+mn-lt"/>
                <a:ea typeface="+mn-ea"/>
                <a:cs typeface="+mn-cs"/>
                <a:hlinkClick r:id="rId11"/>
              </a:rPr>
              <a:t>Microsoft Outlook</a:t>
            </a:r>
            <a:r>
              <a:rPr lang="es-ES" sz="1200" kern="1200" dirty="0">
                <a:solidFill>
                  <a:schemeClr val="tx1"/>
                </a:solidFill>
                <a:effectLst/>
                <a:latin typeface="+mn-lt"/>
                <a:ea typeface="+mn-ea"/>
                <a:cs typeface="+mn-cs"/>
              </a:rPr>
              <a:t> y </a:t>
            </a:r>
            <a:r>
              <a:rPr lang="es-ES" sz="1200" u="sng" kern="1200" dirty="0">
                <a:solidFill>
                  <a:schemeClr val="tx1"/>
                </a:solidFill>
                <a:effectLst/>
                <a:latin typeface="+mn-lt"/>
                <a:ea typeface="+mn-ea"/>
                <a:cs typeface="+mn-cs"/>
                <a:hlinkClick r:id="rId12"/>
              </a:rPr>
              <a:t>Gmail</a:t>
            </a:r>
            <a:r>
              <a:rPr lang="es-ES" sz="1200" kern="1200" dirty="0">
                <a:solidFill>
                  <a:schemeClr val="tx1"/>
                </a:solidFill>
                <a:effectLst/>
                <a:latin typeface="+mn-lt"/>
                <a:ea typeface="+mn-ea"/>
                <a:cs typeface="+mn-cs"/>
              </a:rPr>
              <a:t>.</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5</a:t>
            </a:fld>
            <a:endParaRPr lang="es-ES" dirty="0"/>
          </a:p>
        </p:txBody>
      </p:sp>
    </p:spTree>
    <p:extLst>
      <p:ext uri="{BB962C8B-B14F-4D97-AF65-F5344CB8AC3E}">
        <p14:creationId xmlns:p14="http://schemas.microsoft.com/office/powerpoint/2010/main" val="411858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Las redes sociales son un entorno donde la mayor parte de los usuarios se sienten confiados y no se preocupan de las amenazas que abundan en Internet. Sin embargo, nada más lejos de la realidad pues en las redes sociales abundan los perfiles falsos, el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y los ciberdelincuentes: </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Robo de datos y </a:t>
            </a:r>
            <a:r>
              <a:rPr lang="es-ES" sz="1200" b="1" i="1" kern="1200" dirty="0">
                <a:solidFill>
                  <a:schemeClr val="tx1"/>
                </a:solidFill>
                <a:effectLst/>
                <a:latin typeface="+mn-lt"/>
                <a:ea typeface="+mn-ea"/>
                <a:cs typeface="+mn-cs"/>
              </a:rPr>
              <a:t>malware</a:t>
            </a:r>
            <a:r>
              <a:rPr lang="es-ES" sz="1200" b="1" kern="1200" dirty="0">
                <a:solidFill>
                  <a:schemeClr val="tx1"/>
                </a:solidFill>
                <a:effectLst/>
                <a:latin typeface="+mn-lt"/>
                <a:ea typeface="+mn-ea"/>
                <a:cs typeface="+mn-cs"/>
              </a:rPr>
              <a:t>:</a:t>
            </a:r>
            <a:r>
              <a:rPr lang="es-ES" sz="1200" kern="1200" dirty="0">
                <a:solidFill>
                  <a:schemeClr val="tx1"/>
                </a:solidFill>
                <a:effectLst/>
                <a:latin typeface="+mn-lt"/>
                <a:ea typeface="+mn-ea"/>
                <a:cs typeface="+mn-cs"/>
              </a:rPr>
              <a:t> los ataques de tipo </a:t>
            </a:r>
            <a:r>
              <a:rPr lang="es-ES" sz="1200" i="1" kern="1200" dirty="0">
                <a:solidFill>
                  <a:schemeClr val="tx1"/>
                </a:solidFill>
                <a:effectLst/>
                <a:latin typeface="+mn-lt"/>
                <a:ea typeface="+mn-ea"/>
                <a:cs typeface="+mn-cs"/>
              </a:rPr>
              <a:t>phishing</a:t>
            </a:r>
            <a:r>
              <a:rPr lang="es-ES" sz="1200" kern="1200" dirty="0">
                <a:solidFill>
                  <a:schemeClr val="tx1"/>
                </a:solidFill>
                <a:effectLst/>
                <a:latin typeface="+mn-lt"/>
                <a:ea typeface="+mn-ea"/>
                <a:cs typeface="+mn-cs"/>
              </a:rPr>
              <a:t> son comunes a través de los sistemas de mensajería interna de las redes sociales, así como las publicaciones con promociones y chollos que tratan de llevarnos a una web fraudulenta, de hacer que nos descarguemos un </a:t>
            </a:r>
            <a:r>
              <a:rPr lang="es-ES" sz="1200" i="1" kern="1200" dirty="0">
                <a:solidFill>
                  <a:schemeClr val="tx1"/>
                </a:solidFill>
                <a:effectLst/>
                <a:latin typeface="+mn-lt"/>
                <a:ea typeface="+mn-ea"/>
                <a:cs typeface="+mn-cs"/>
              </a:rPr>
              <a:t>malware</a:t>
            </a:r>
            <a:r>
              <a:rPr lang="es-ES" sz="1200" kern="1200" dirty="0">
                <a:solidFill>
                  <a:schemeClr val="tx1"/>
                </a:solidFill>
                <a:effectLst/>
                <a:latin typeface="+mn-lt"/>
                <a:ea typeface="+mn-ea"/>
                <a:cs typeface="+mn-cs"/>
              </a:rPr>
              <a:t> o engañarnos para que les demos nuestras credenciales o datos bancarios. </a:t>
            </a:r>
          </a:p>
          <a:p>
            <a:pPr marL="171450" indent="-171450">
              <a:buFont typeface="Arial" panose="020B0604020202020204" pitchFamily="34" charset="0"/>
              <a:buChar char="•"/>
            </a:pPr>
            <a:r>
              <a:rPr lang="es-ES" sz="1200" kern="1200" dirty="0">
                <a:solidFill>
                  <a:schemeClr val="tx1"/>
                </a:solidFill>
                <a:effectLst/>
                <a:latin typeface="+mn-lt"/>
                <a:ea typeface="+mn-ea"/>
                <a:cs typeface="+mn-cs"/>
              </a:rPr>
              <a:t>Estos fraudes basados en ataques por ingeniería social son muy comunes y se dan no solo en las redes sociales, sino a través de cualquier canal de comunicación, ya sea en Internet o fuera de este.</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Suplantación de identidad</a:t>
            </a:r>
            <a:r>
              <a:rPr lang="es-ES" sz="1200" kern="1200" dirty="0">
                <a:solidFill>
                  <a:schemeClr val="tx1"/>
                </a:solidFill>
                <a:effectLst/>
                <a:latin typeface="+mn-lt"/>
                <a:ea typeface="+mn-ea"/>
                <a:cs typeface="+mn-cs"/>
              </a:rPr>
              <a:t>: es el principal problema al que nos enfrentamos al utilizar redes sociales. Consiste en recopilar información del usuario a través de las redes sociales y crear un perfil falso con el que llevar a cabo otras actividades ilícitas.</a:t>
            </a:r>
          </a:p>
          <a:p>
            <a:pPr marL="171450" lvl="0" indent="-171450">
              <a:buFont typeface="Arial" panose="020B0604020202020204" pitchFamily="34" charset="0"/>
              <a:buChar char="•"/>
            </a:pPr>
            <a:r>
              <a:rPr lang="es-ES" sz="1200" b="1" i="1" kern="1200" dirty="0">
                <a:solidFill>
                  <a:schemeClr val="tx1"/>
                </a:solidFill>
                <a:effectLst/>
                <a:latin typeface="+mn-lt"/>
                <a:ea typeface="+mn-ea"/>
                <a:cs typeface="+mn-cs"/>
              </a:rPr>
              <a:t>Fake </a:t>
            </a:r>
            <a:r>
              <a:rPr lang="es-ES" sz="1200" b="1" i="1" kern="1200" dirty="0" err="1">
                <a:solidFill>
                  <a:schemeClr val="tx1"/>
                </a:solidFill>
                <a:effectLst/>
                <a:latin typeface="+mn-lt"/>
                <a:ea typeface="+mn-ea"/>
                <a:cs typeface="+mn-cs"/>
              </a:rPr>
              <a:t>news</a:t>
            </a:r>
            <a:r>
              <a:rPr lang="es-ES" sz="1200" b="1" kern="1200" dirty="0">
                <a:solidFill>
                  <a:schemeClr val="tx1"/>
                </a:solidFill>
                <a:effectLst/>
                <a:latin typeface="+mn-lt"/>
                <a:ea typeface="+mn-ea"/>
                <a:cs typeface="+mn-cs"/>
              </a:rPr>
              <a:t> o bulos</a:t>
            </a:r>
            <a:r>
              <a:rPr lang="es-ES" sz="1200" kern="1200" dirty="0">
                <a:solidFill>
                  <a:schemeClr val="tx1"/>
                </a:solidFill>
                <a:effectLst/>
                <a:latin typeface="+mn-lt"/>
                <a:ea typeface="+mn-ea"/>
                <a:cs typeface="+mn-cs"/>
              </a:rPr>
              <a:t>: Internet está lleno de bulos, pero las redes sociales son uno de los medios donde más extendida está la desinformación. La rapidez con la que puede viralizarse una noticia falsa es mucho mayor que la de una noticia real que, sumado a la falta de buenas prácticas para contrastar información, convierten la desinformación en un riesgo a tener en cuenta al utilizar las redes sociales.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Acoso</a:t>
            </a:r>
            <a:r>
              <a:rPr lang="es-ES" sz="1200" kern="1200" dirty="0">
                <a:solidFill>
                  <a:schemeClr val="tx1"/>
                </a:solidFill>
                <a:effectLst/>
                <a:latin typeface="+mn-lt"/>
                <a:ea typeface="+mn-ea"/>
                <a:cs typeface="+mn-cs"/>
              </a:rPr>
              <a:t>: algunas personas utilizan las redes sociales para intimidar a otros usuarios mediante insultos, amenazas, compartiendo fotos o vídeos comprometidos, o mediante la difusión de rumores falsos. Existen varios tipos:</a:t>
            </a:r>
          </a:p>
          <a:p>
            <a:pPr marL="628650" lvl="1" indent="-171450">
              <a:buFont typeface="Arial" panose="020B0604020202020204" pitchFamily="34" charset="0"/>
              <a:buChar char="•"/>
            </a:pPr>
            <a:r>
              <a:rPr lang="es-ES" sz="1200" i="1" u="sng" kern="1200" dirty="0">
                <a:solidFill>
                  <a:schemeClr val="tx1"/>
                </a:solidFill>
                <a:effectLst/>
                <a:latin typeface="+mn-lt"/>
                <a:ea typeface="+mn-ea"/>
                <a:cs typeface="+mn-cs"/>
              </a:rPr>
              <a:t>Ciberbullying</a:t>
            </a:r>
            <a:r>
              <a:rPr lang="es-ES" sz="900" i="1" kern="1200" dirty="0">
                <a:solidFill>
                  <a:schemeClr val="tx1"/>
                </a:solidFill>
                <a:effectLst/>
                <a:latin typeface="+mn-lt"/>
                <a:ea typeface="+mn-ea"/>
                <a:cs typeface="+mn-cs"/>
              </a:rPr>
              <a:t> </a:t>
            </a:r>
            <a:r>
              <a:rPr lang="es-ES" sz="1200" kern="1200" dirty="0">
                <a:solidFill>
                  <a:schemeClr val="tx1"/>
                </a:solidFill>
                <a:effectLst/>
                <a:latin typeface="+mn-lt"/>
                <a:ea typeface="+mn-ea"/>
                <a:cs typeface="+mn-cs"/>
              </a:rPr>
              <a:t>: generalmente entre menores de edad y de forma reiterada e intencionada mediante la humillación y el abuso contra la víctima.</a:t>
            </a:r>
          </a:p>
          <a:p>
            <a:pPr marL="628650" lvl="1" indent="-171450">
              <a:buFont typeface="Arial" panose="020B0604020202020204" pitchFamily="34" charset="0"/>
              <a:buChar char="•"/>
            </a:pPr>
            <a:r>
              <a:rPr lang="es-ES" sz="1200" i="1" u="sng" kern="1200" dirty="0">
                <a:solidFill>
                  <a:schemeClr val="tx1"/>
                </a:solidFill>
                <a:effectLst/>
                <a:latin typeface="+mn-lt"/>
                <a:ea typeface="+mn-ea"/>
                <a:cs typeface="+mn-cs"/>
              </a:rPr>
              <a:t>Grooming</a:t>
            </a:r>
            <a:r>
              <a:rPr lang="es-ES" sz="1200" kern="1200" dirty="0">
                <a:solidFill>
                  <a:schemeClr val="tx1"/>
                </a:solidFill>
                <a:effectLst/>
                <a:latin typeface="+mn-lt"/>
                <a:ea typeface="+mn-ea"/>
                <a:cs typeface="+mn-cs"/>
              </a:rPr>
              <a:t>: es el acoso que se produce por parte de un adulto hacia menores de edad con intenciones sexuales.</a:t>
            </a:r>
          </a:p>
          <a:p>
            <a:pPr marL="628650" lvl="1" indent="-171450">
              <a:buFont typeface="Arial" panose="020B0604020202020204" pitchFamily="34" charset="0"/>
              <a:buChar char="•"/>
            </a:pPr>
            <a:r>
              <a:rPr lang="es-ES" sz="1200" u="sng" kern="1200" dirty="0">
                <a:solidFill>
                  <a:schemeClr val="tx1"/>
                </a:solidFill>
                <a:effectLst/>
                <a:latin typeface="+mn-lt"/>
                <a:ea typeface="+mn-ea"/>
                <a:cs typeface="+mn-cs"/>
              </a:rPr>
              <a:t>Sextorsión</a:t>
            </a:r>
            <a:r>
              <a:rPr lang="es-ES" sz="1200" kern="1200" dirty="0">
                <a:solidFill>
                  <a:schemeClr val="tx1"/>
                </a:solidFill>
                <a:effectLst/>
                <a:latin typeface="+mn-lt"/>
                <a:ea typeface="+mn-ea"/>
                <a:cs typeface="+mn-cs"/>
              </a:rPr>
              <a:t>: se trata de una forma de acoso donde el atacante finge estar en posesión o realmente tiene material íntimo o de carácter sexual de la víctima para extorsionarla y obtener dinero o más material.</a:t>
            </a:r>
          </a:p>
          <a:p>
            <a:pPr marL="628650" lvl="1" indent="-171450">
              <a:buFont typeface="Arial" panose="020B0604020202020204" pitchFamily="34" charset="0"/>
              <a:buChar char="•"/>
            </a:pPr>
            <a:r>
              <a:rPr lang="es-ES" sz="1200" i="1" u="sng" kern="1200" dirty="0" err="1">
                <a:solidFill>
                  <a:schemeClr val="tx1"/>
                </a:solidFill>
                <a:effectLst/>
                <a:latin typeface="+mn-lt"/>
                <a:ea typeface="+mn-ea"/>
                <a:cs typeface="+mn-cs"/>
              </a:rPr>
              <a:t>Sexting</a:t>
            </a:r>
            <a:r>
              <a:rPr lang="es-ES" sz="1200" kern="1200" dirty="0">
                <a:solidFill>
                  <a:schemeClr val="tx1"/>
                </a:solidFill>
                <a:effectLst/>
                <a:latin typeface="+mn-lt"/>
                <a:ea typeface="+mn-ea"/>
                <a:cs typeface="+mn-cs"/>
              </a:rPr>
              <a:t>: corresponde al envío de material de índole sexual entre dos personas. Aunque no tiene por qué terminar en un fraude, como la sextorsión, entraña graves riesgos para nuestra seguridad el enviar este tipo de contenido.</a:t>
            </a:r>
            <a:r>
              <a:rPr lang="es-ES" dirty="0">
                <a:effectLst/>
              </a:rPr>
              <a:t> </a:t>
            </a:r>
            <a:endParaRPr lang="es-ES" sz="9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Al ciberacoso están expuestos tanto los menores como los adultos, pudiendo generar situaciones verdaderamente dramáticas y complicadas. Si en una red social sufrimos algún tipo de acoso, tenemos que ignorar y bloquear al acosador y guardar las pruebas del acoso: sacar pantallazos y no borrar los mensajes, por ejemplo. Además, debemos informar de la situación al centro de seguridad de la red social y denunciar el acoso a las Fuerzas y Cuerpos de Seguridad del Estado.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6</a:t>
            </a:fld>
            <a:endParaRPr lang="es-ES" dirty="0"/>
          </a:p>
        </p:txBody>
      </p:sp>
    </p:spTree>
    <p:extLst>
      <p:ext uri="{BB962C8B-B14F-4D97-AF65-F5344CB8AC3E}">
        <p14:creationId xmlns:p14="http://schemas.microsoft.com/office/powerpoint/2010/main" val="2719016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 diario, incluso de forma inconsciente, revelamos información acerca de lo que hacemos, de donde estamos y a donde vamos, de lo que comemos, de cuando nos vamos a dormir, o de cómo nos sentimos.</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Además, cualquier interacción que hagamos dentro de la red social con otros contactos o publicaciones también aporta información adicional que puede afectar a nuestra privacidad.</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Por defecto, </a:t>
            </a:r>
            <a:r>
              <a:rPr lang="es-ES" sz="1200" b="1" kern="1200" dirty="0">
                <a:solidFill>
                  <a:schemeClr val="tx1"/>
                </a:solidFill>
                <a:effectLst/>
                <a:latin typeface="+mn-lt"/>
                <a:ea typeface="+mn-ea"/>
                <a:cs typeface="+mn-cs"/>
              </a:rPr>
              <a:t>no siempre las configuraciones en las redes sociales son las óptimas para nuestra seguridad</a:t>
            </a:r>
            <a:r>
              <a:rPr lang="es-ES" sz="1200" kern="1200" dirty="0">
                <a:solidFill>
                  <a:schemeClr val="tx1"/>
                </a:solidFill>
                <a:effectLst/>
                <a:latin typeface="+mn-lt"/>
                <a:ea typeface="+mn-ea"/>
                <a:cs typeface="+mn-cs"/>
              </a:rPr>
              <a:t>. Sin embargo, si dedicamos unos minutos, podemos mejorar de forma significativa la seguridad y privacidad de nuestras cuentas.</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7</a:t>
            </a:fld>
            <a:endParaRPr lang="es-ES" dirty="0"/>
          </a:p>
        </p:txBody>
      </p:sp>
    </p:spTree>
    <p:extLst>
      <p:ext uri="{BB962C8B-B14F-4D97-AF65-F5344CB8AC3E}">
        <p14:creationId xmlns:p14="http://schemas.microsoft.com/office/powerpoint/2010/main" val="1381493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acceder a las opciones de seguridad y privacidad de esta famosa red social, deberemos hacer clic en el desplegable de la esquina superior derecha (Cuenta) y seleccionar </a:t>
            </a:r>
            <a:r>
              <a:rPr lang="es-ES" sz="1200" b="1" kern="1200" dirty="0">
                <a:solidFill>
                  <a:schemeClr val="tx1"/>
                </a:solidFill>
                <a:effectLst/>
                <a:latin typeface="+mn-lt"/>
                <a:ea typeface="+mn-ea"/>
                <a:cs typeface="+mn-cs"/>
              </a:rPr>
              <a:t>Configuración y privacidad &gt; Configuración &gt; Privacidad</a:t>
            </a:r>
            <a:r>
              <a:rPr lang="es-ES" sz="1200" kern="1200" dirty="0">
                <a:solidFill>
                  <a:schemeClr val="tx1"/>
                </a:solidFill>
                <a:effectLst/>
                <a:latin typeface="+mn-lt"/>
                <a:ea typeface="+mn-ea"/>
                <a:cs typeface="+mn-cs"/>
              </a:rPr>
              <a:t>.</a:t>
            </a:r>
          </a:p>
          <a:p>
            <a:r>
              <a:rPr lang="es-ES" sz="1200" kern="1200" dirty="0">
                <a:solidFill>
                  <a:schemeClr val="tx1"/>
                </a:solidFill>
                <a:effectLst/>
                <a:latin typeface="+mn-lt"/>
                <a:ea typeface="+mn-ea"/>
                <a:cs typeface="+mn-cs"/>
              </a:rPr>
              <a:t>En </a:t>
            </a:r>
            <a:r>
              <a:rPr lang="es-ES" sz="1200" b="1" kern="1200" dirty="0">
                <a:solidFill>
                  <a:schemeClr val="tx1"/>
                </a:solidFill>
                <a:effectLst/>
                <a:latin typeface="+mn-lt"/>
                <a:ea typeface="+mn-ea"/>
                <a:cs typeface="+mn-cs"/>
              </a:rPr>
              <a:t>Tu actividad</a:t>
            </a:r>
            <a:r>
              <a:rPr lang="es-ES" sz="1200" kern="1200" dirty="0">
                <a:solidFill>
                  <a:schemeClr val="tx1"/>
                </a:solidFill>
                <a:effectLst/>
                <a:latin typeface="+mn-lt"/>
                <a:ea typeface="+mn-ea"/>
                <a:cs typeface="+mn-cs"/>
              </a:rPr>
              <a:t>, podremos modificar:</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¿Quién puede ver las publicaciones que hagas a partir de ahora?</a:t>
            </a:r>
            <a:r>
              <a:rPr lang="es-ES" sz="1200" kern="1200" dirty="0">
                <a:solidFill>
                  <a:schemeClr val="tx1"/>
                </a:solidFill>
                <a:effectLst/>
                <a:latin typeface="+mn-lt"/>
                <a:ea typeface="+mn-ea"/>
                <a:cs typeface="+mn-cs"/>
              </a:rPr>
              <a:t> para decidir la audiencia que tendrán nuestras publicaciones a partir de ese momento. Pueden ser nuestros </a:t>
            </a:r>
            <a:r>
              <a:rPr lang="es-ES" sz="1200" b="1" kern="1200" dirty="0">
                <a:solidFill>
                  <a:schemeClr val="tx1"/>
                </a:solidFill>
                <a:effectLst/>
                <a:latin typeface="+mn-lt"/>
                <a:ea typeface="+mn-ea"/>
                <a:cs typeface="+mn-cs"/>
              </a:rPr>
              <a:t>Amigos</a:t>
            </a:r>
            <a:r>
              <a:rPr lang="es-ES" sz="1200" kern="1200" dirty="0">
                <a:solidFill>
                  <a:schemeClr val="tx1"/>
                </a:solidFill>
                <a:effectLst/>
                <a:latin typeface="+mn-lt"/>
                <a:ea typeface="+mn-ea"/>
                <a:cs typeface="+mn-cs"/>
              </a:rPr>
              <a:t>, </a:t>
            </a:r>
            <a:r>
              <a:rPr lang="es-ES" sz="1200" b="1" kern="1200" dirty="0">
                <a:solidFill>
                  <a:schemeClr val="tx1"/>
                </a:solidFill>
                <a:effectLst/>
                <a:latin typeface="+mn-lt"/>
                <a:ea typeface="+mn-ea"/>
                <a:cs typeface="+mn-cs"/>
              </a:rPr>
              <a:t>Amigos, excepto</a:t>
            </a:r>
            <a:r>
              <a:rPr lang="es-ES" sz="1200" kern="1200" dirty="0">
                <a:solidFill>
                  <a:schemeClr val="tx1"/>
                </a:solidFill>
                <a:effectLst/>
                <a:latin typeface="+mn-lt"/>
                <a:ea typeface="+mn-ea"/>
                <a:cs typeface="+mn-cs"/>
              </a:rPr>
              <a:t> algún contacto en particular, </a:t>
            </a:r>
            <a:r>
              <a:rPr lang="es-ES" sz="1200" b="1" kern="1200" dirty="0">
                <a:solidFill>
                  <a:schemeClr val="tx1"/>
                </a:solidFill>
                <a:effectLst/>
                <a:latin typeface="+mn-lt"/>
                <a:ea typeface="+mn-ea"/>
                <a:cs typeface="+mn-cs"/>
              </a:rPr>
              <a:t>Público</a:t>
            </a:r>
            <a:r>
              <a:rPr lang="es-ES" sz="1200" kern="1200" dirty="0">
                <a:solidFill>
                  <a:schemeClr val="tx1"/>
                </a:solidFill>
                <a:effectLst/>
                <a:latin typeface="+mn-lt"/>
                <a:ea typeface="+mn-ea"/>
                <a:cs typeface="+mn-cs"/>
              </a:rPr>
              <a:t> para cualquier usuario dentro y fuera de Facebook, o </a:t>
            </a:r>
            <a:r>
              <a:rPr lang="es-ES" sz="1200" b="1" kern="1200" dirty="0">
                <a:solidFill>
                  <a:schemeClr val="tx1"/>
                </a:solidFill>
                <a:effectLst/>
                <a:latin typeface="+mn-lt"/>
                <a:ea typeface="+mn-ea"/>
                <a:cs typeface="+mn-cs"/>
              </a:rPr>
              <a:t>Más</a:t>
            </a:r>
            <a:r>
              <a:rPr lang="es-ES" sz="1200" kern="1200" dirty="0">
                <a:solidFill>
                  <a:schemeClr val="tx1"/>
                </a:solidFill>
                <a:effectLst/>
                <a:latin typeface="+mn-lt"/>
                <a:ea typeface="+mn-ea"/>
                <a:cs typeface="+mn-cs"/>
              </a:rPr>
              <a:t> para seleccionar </a:t>
            </a:r>
            <a:r>
              <a:rPr lang="es-ES" sz="1200" b="1" kern="1200" dirty="0">
                <a:solidFill>
                  <a:schemeClr val="tx1"/>
                </a:solidFill>
                <a:effectLst/>
                <a:latin typeface="+mn-lt"/>
                <a:ea typeface="+mn-ea"/>
                <a:cs typeface="+mn-cs"/>
              </a:rPr>
              <a:t>Amigos concretos</a:t>
            </a:r>
            <a:r>
              <a:rPr lang="es-ES" sz="1200" kern="1200" dirty="0">
                <a:solidFill>
                  <a:schemeClr val="tx1"/>
                </a:solidFill>
                <a:effectLst/>
                <a:latin typeface="+mn-lt"/>
                <a:ea typeface="+mn-ea"/>
                <a:cs typeface="+mn-cs"/>
              </a:rPr>
              <a:t> o </a:t>
            </a:r>
            <a:r>
              <a:rPr lang="es-ES" sz="1200" b="1" kern="1200" dirty="0">
                <a:solidFill>
                  <a:schemeClr val="tx1"/>
                </a:solidFill>
                <a:effectLst/>
                <a:latin typeface="+mn-lt"/>
                <a:ea typeface="+mn-ea"/>
                <a:cs typeface="+mn-cs"/>
              </a:rPr>
              <a:t>solo nosotros (Solo yo)</a:t>
            </a:r>
            <a:r>
              <a:rPr lang="es-ES" sz="1200" kern="1200" dirty="0">
                <a:solidFill>
                  <a:schemeClr val="tx1"/>
                </a:solidFill>
                <a:effectLst/>
                <a:latin typeface="+mn-lt"/>
                <a:ea typeface="+mn-ea"/>
                <a:cs typeface="+mn-cs"/>
              </a:rPr>
              <a:t>. También podemos personalizar una lista para excluir a determinados contactos en determinadas publicaciones. Mediante la opción </a:t>
            </a:r>
            <a:r>
              <a:rPr lang="es-ES" sz="1200" b="1" kern="1200" dirty="0">
                <a:solidFill>
                  <a:schemeClr val="tx1"/>
                </a:solidFill>
                <a:effectLst/>
                <a:latin typeface="+mn-lt"/>
                <a:ea typeface="+mn-ea"/>
                <a:cs typeface="+mn-cs"/>
              </a:rPr>
              <a:t>Limita la audiencia de tus publicaciones antiguas en tu biografía</a:t>
            </a:r>
            <a:r>
              <a:rPr lang="es-ES" sz="1200" kern="1200" dirty="0">
                <a:solidFill>
                  <a:schemeClr val="tx1"/>
                </a:solidFill>
                <a:effectLst/>
                <a:latin typeface="+mn-lt"/>
                <a:ea typeface="+mn-ea"/>
                <a:cs typeface="+mn-cs"/>
              </a:rPr>
              <a:t>, podremos aplicar el filtro anterior a todas las publicaciones antiguas.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Revisa todas tus publicaciones y los contenidos en los que se te ha etiquetado</a:t>
            </a:r>
            <a:r>
              <a:rPr lang="es-ES" sz="1200" kern="1200" dirty="0">
                <a:solidFill>
                  <a:schemeClr val="tx1"/>
                </a:solidFill>
                <a:effectLst/>
                <a:latin typeface="+mn-lt"/>
                <a:ea typeface="+mn-ea"/>
                <a:cs typeface="+mn-cs"/>
              </a:rPr>
              <a:t>. Así podremos seleccionar, editar o eliminar cualquier publicación donde nos hayan etiquetado en el pasado. </a:t>
            </a:r>
          </a:p>
          <a:p>
            <a:pPr marL="0" indent="0">
              <a:buFont typeface="Arial" panose="020B0604020202020204" pitchFamily="34" charset="0"/>
              <a:buNone/>
            </a:pPr>
            <a:endParaRPr lang="es-ES" sz="1200" kern="1200" dirty="0">
              <a:solidFill>
                <a:schemeClr val="tx1"/>
              </a:solidFill>
              <a:effectLst/>
              <a:latin typeface="+mn-lt"/>
              <a:ea typeface="+mn-ea"/>
              <a:cs typeface="+mn-cs"/>
            </a:endParaRPr>
          </a:p>
          <a:p>
            <a:pPr marL="0" indent="0">
              <a:buFont typeface="Arial" panose="020B0604020202020204" pitchFamily="34" charset="0"/>
              <a:buNone/>
            </a:pPr>
            <a:r>
              <a:rPr lang="es-ES" sz="1200" kern="1200" dirty="0">
                <a:solidFill>
                  <a:schemeClr val="tx1"/>
                </a:solidFill>
                <a:effectLst/>
                <a:latin typeface="+mn-lt"/>
                <a:ea typeface="+mn-ea"/>
                <a:cs typeface="+mn-cs"/>
              </a:rPr>
              <a:t>Desde </a:t>
            </a:r>
            <a:r>
              <a:rPr lang="es-ES" sz="1200" b="1" kern="1200" dirty="0">
                <a:solidFill>
                  <a:schemeClr val="tx1"/>
                </a:solidFill>
                <a:effectLst/>
                <a:latin typeface="+mn-lt"/>
                <a:ea typeface="+mn-ea"/>
                <a:cs typeface="+mn-cs"/>
              </a:rPr>
              <a:t>Cómo pueden encontrarte y ponerse en contacto contigo las personas</a:t>
            </a:r>
            <a:r>
              <a:rPr lang="es-ES" sz="1200" kern="1200" dirty="0">
                <a:solidFill>
                  <a:schemeClr val="tx1"/>
                </a:solidFill>
                <a:effectLst/>
                <a:latin typeface="+mn-lt"/>
                <a:ea typeface="+mn-ea"/>
                <a:cs typeface="+mn-cs"/>
              </a:rPr>
              <a:t>, podremos modificar:</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¿Quién puede enviarte solicitudes de amistad?</a:t>
            </a:r>
            <a:r>
              <a:rPr lang="es-ES" sz="1200" kern="1200" dirty="0">
                <a:solidFill>
                  <a:schemeClr val="tx1"/>
                </a:solidFill>
                <a:effectLst/>
                <a:latin typeface="+mn-lt"/>
                <a:ea typeface="+mn-ea"/>
                <a:cs typeface="+mn-cs"/>
              </a:rPr>
              <a:t> Para permitir que todos los usuarios de la red social puedan hacerlo, solo aquellos amigos de nuestros amigos.</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¿Quién puede ver tu lista de amigos?</a:t>
            </a:r>
            <a:r>
              <a:rPr lang="es-ES" sz="1200" kern="1200" dirty="0">
                <a:solidFill>
                  <a:schemeClr val="tx1"/>
                </a:solidFill>
                <a:effectLst/>
                <a:latin typeface="+mn-lt"/>
                <a:ea typeface="+mn-ea"/>
                <a:cs typeface="+mn-cs"/>
              </a:rPr>
              <a:t> Esta opción permite aplicar un filtro para determinar qué usuarios pueden ver nuestros contactos: </a:t>
            </a:r>
            <a:r>
              <a:rPr lang="es-ES" sz="1200" b="1" kern="1200" dirty="0">
                <a:solidFill>
                  <a:schemeClr val="tx1"/>
                </a:solidFill>
                <a:effectLst/>
                <a:latin typeface="+mn-lt"/>
                <a:ea typeface="+mn-ea"/>
                <a:cs typeface="+mn-cs"/>
              </a:rPr>
              <a:t>Público, Amigos, Amigos (excepto), Amigos (concretos) o Solo yo</a:t>
            </a:r>
            <a:r>
              <a:rPr lang="es-E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¿Quién puede buscarte con la dirección de correo electrónico que has proporcionado?</a:t>
            </a:r>
            <a:r>
              <a:rPr lang="es-ES" sz="1200" kern="1200" dirty="0">
                <a:solidFill>
                  <a:schemeClr val="tx1"/>
                </a:solidFill>
                <a:effectLst/>
                <a:latin typeface="+mn-lt"/>
                <a:ea typeface="+mn-ea"/>
                <a:cs typeface="+mn-cs"/>
              </a:rPr>
              <a:t> Del mismo modo, podemos especificar si queremos que nos encuentren en la red social a partir de nuestro correo electrónico.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¿Quién puede buscarte con el número de teléfono que has proporcionado?</a:t>
            </a:r>
            <a:r>
              <a:rPr lang="es-ES" sz="1200" kern="1200" dirty="0">
                <a:solidFill>
                  <a:schemeClr val="tx1"/>
                </a:solidFill>
                <a:effectLst/>
                <a:latin typeface="+mn-lt"/>
                <a:ea typeface="+mn-ea"/>
                <a:cs typeface="+mn-cs"/>
              </a:rPr>
              <a:t> Al igual que la opción anterior, podemos filtrar qué usuarios pueden encontrarnos a partir del número de teléfono.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¿Quieres que los motores de búsqueda fuera de Facebook enlacen a tu perfil?</a:t>
            </a:r>
            <a:r>
              <a:rPr lang="es-ES" sz="1200" kern="1200" dirty="0">
                <a:solidFill>
                  <a:schemeClr val="tx1"/>
                </a:solidFill>
                <a:effectLst/>
                <a:latin typeface="+mn-lt"/>
                <a:ea typeface="+mn-ea"/>
                <a:cs typeface="+mn-cs"/>
              </a:rPr>
              <a:t> Desactivar esta opción nos desenlazará de los motores de búsqueda, por lo que no podrán encontrar nuestro perfil a través de Google, por ejemplo. Sin embargo, puede llevar algún tiempo. </a:t>
            </a:r>
          </a:p>
        </p:txBody>
      </p:sp>
      <p:sp>
        <p:nvSpPr>
          <p:cNvPr id="4" name="Marcador de número de diapositiva 3"/>
          <p:cNvSpPr>
            <a:spLocks noGrp="1"/>
          </p:cNvSpPr>
          <p:nvPr>
            <p:ph type="sldNum" sz="quarter" idx="5"/>
          </p:nvPr>
        </p:nvSpPr>
        <p:spPr/>
        <p:txBody>
          <a:bodyPr/>
          <a:lstStyle/>
          <a:p>
            <a:fld id="{38152758-05B9-0645-B5E8-3DAADE25CF31}" type="slidenum">
              <a:rPr lang="es-ES" smtClean="0"/>
              <a:t>8</a:t>
            </a:fld>
            <a:endParaRPr lang="es-ES" dirty="0"/>
          </a:p>
        </p:txBody>
      </p:sp>
    </p:spTree>
    <p:extLst>
      <p:ext uri="{BB962C8B-B14F-4D97-AF65-F5344CB8AC3E}">
        <p14:creationId xmlns:p14="http://schemas.microsoft.com/office/powerpoint/2010/main" val="64260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Para acceder a las opciones de seguridad de Facebook, deberemos seguir los mismos pasos, pero esta vez elegiremos </a:t>
            </a:r>
            <a:r>
              <a:rPr lang="es-ES" sz="1200" b="1" kern="1200" dirty="0">
                <a:solidFill>
                  <a:schemeClr val="tx1"/>
                </a:solidFill>
                <a:effectLst/>
                <a:latin typeface="+mn-lt"/>
                <a:ea typeface="+mn-ea"/>
                <a:cs typeface="+mn-cs"/>
              </a:rPr>
              <a:t>Configuración &gt; Seguridad e inicio de sesión</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Dónde has iniciado sesión</a:t>
            </a:r>
            <a:r>
              <a:rPr lang="es-ES" sz="1200" kern="1200" dirty="0">
                <a:solidFill>
                  <a:schemeClr val="tx1"/>
                </a:solidFill>
                <a:effectLst/>
                <a:latin typeface="+mn-lt"/>
                <a:ea typeface="+mn-ea"/>
                <a:cs typeface="+mn-cs"/>
              </a:rPr>
              <a:t>: nos permitirá conocer en qué dispositivos está iniciada nuestra sesión, así como el navegador y la ubicación.</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Inicio de sesión</a:t>
            </a:r>
            <a:r>
              <a:rPr lang="es-ES" sz="1200" kern="1200" dirty="0">
                <a:solidFill>
                  <a:schemeClr val="tx1"/>
                </a:solidFill>
                <a:effectLst/>
                <a:latin typeface="+mn-lt"/>
                <a:ea typeface="+mn-ea"/>
                <a:cs typeface="+mn-cs"/>
              </a:rPr>
              <a:t>: desde aquí podremos cambiar nuestra contraseña o guardar información de inicio de sesión para no tener que volver a introducir nuestras credenciales de acceso la próxima vez que utilicemos el mismo navegador. Así mismo, podremos eliminar esta opción desde la misma configuración.</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Autenticación en dos pasos</a:t>
            </a:r>
            <a:r>
              <a:rPr lang="es-ES" sz="1200" kern="1200" dirty="0">
                <a:solidFill>
                  <a:schemeClr val="tx1"/>
                </a:solidFill>
                <a:effectLst/>
                <a:latin typeface="+mn-lt"/>
                <a:ea typeface="+mn-ea"/>
                <a:cs typeface="+mn-cs"/>
              </a:rPr>
              <a:t>: para configurar esta mejora en la seguridad de nuestra cuenta a partir de una </a:t>
            </a:r>
            <a:r>
              <a:rPr lang="es-ES" sz="1200" i="1" kern="1200" dirty="0">
                <a:solidFill>
                  <a:schemeClr val="tx1"/>
                </a:solidFill>
                <a:effectLst/>
                <a:latin typeface="+mn-lt"/>
                <a:ea typeface="+mn-ea"/>
                <a:cs typeface="+mn-cs"/>
              </a:rPr>
              <a:t>app</a:t>
            </a:r>
            <a:r>
              <a:rPr lang="es-ES" sz="1200" kern="1200" dirty="0">
                <a:solidFill>
                  <a:schemeClr val="tx1"/>
                </a:solidFill>
                <a:effectLst/>
                <a:latin typeface="+mn-lt"/>
                <a:ea typeface="+mn-ea"/>
                <a:cs typeface="+mn-cs"/>
              </a:rPr>
              <a:t> de autenticación o un SMS a un número de móvil. También podremos ver los inicios de sesión autorizados o utilizar contraseñas especiales en las aplicaciones de Facebook para no utilizar nuestra cuenta como forma de acceso.</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Configurar seguridad adicional</a:t>
            </a:r>
            <a:r>
              <a:rPr lang="es-ES" sz="1200" kern="1200" dirty="0">
                <a:solidFill>
                  <a:schemeClr val="tx1"/>
                </a:solidFill>
                <a:effectLst/>
                <a:latin typeface="+mn-lt"/>
                <a:ea typeface="+mn-ea"/>
                <a:cs typeface="+mn-cs"/>
              </a:rPr>
              <a:t>: desde estas opciones podremos seleccionar el canal por el que queremos recibir las alertas sobre inicios de sesión sospechosos, así como elegir un grupo de entre 3 y 5 amigos para ponernos en contacto en caso de perder nuestra cuenta. Ellos podrán enviarnos un código y </a:t>
            </a:r>
            <a:r>
              <a:rPr lang="es-ES" sz="1200" kern="1200" dirty="0" err="1">
                <a:solidFill>
                  <a:schemeClr val="tx1"/>
                </a:solidFill>
                <a:effectLst/>
                <a:latin typeface="+mn-lt"/>
                <a:ea typeface="+mn-ea"/>
                <a:cs typeface="+mn-cs"/>
              </a:rPr>
              <a:t>url</a:t>
            </a:r>
            <a:r>
              <a:rPr lang="es-ES" sz="1200" kern="1200" dirty="0">
                <a:solidFill>
                  <a:schemeClr val="tx1"/>
                </a:solidFill>
                <a:effectLst/>
                <a:latin typeface="+mn-lt"/>
                <a:ea typeface="+mn-ea"/>
                <a:cs typeface="+mn-cs"/>
              </a:rPr>
              <a:t> a la web para recuperar la cuenta.</a:t>
            </a:r>
          </a:p>
          <a:p>
            <a:pPr marL="171450" lvl="0" indent="-171450">
              <a:buFont typeface="Arial" panose="020B0604020202020204" pitchFamily="34" charset="0"/>
              <a:buChar char="•"/>
            </a:pPr>
            <a:r>
              <a:rPr lang="es-ES" sz="1200" b="1" kern="1200" dirty="0">
                <a:solidFill>
                  <a:schemeClr val="tx1"/>
                </a:solidFill>
                <a:effectLst/>
                <a:latin typeface="+mn-lt"/>
                <a:ea typeface="+mn-ea"/>
                <a:cs typeface="+mn-cs"/>
              </a:rPr>
              <a:t>Opciones avanzadas</a:t>
            </a:r>
            <a:r>
              <a:rPr lang="es-ES" sz="1200" kern="1200" dirty="0">
                <a:solidFill>
                  <a:schemeClr val="tx1"/>
                </a:solidFill>
                <a:effectLst/>
                <a:latin typeface="+mn-lt"/>
                <a:ea typeface="+mn-ea"/>
                <a:cs typeface="+mn-cs"/>
              </a:rPr>
              <a:t>: estas opciones permiten cifrar las notificaciones por correo electrónico de la propia red social, así como recuperar cuentas externas que utilicen a cuenta de Facebook como inicio de sesión. Finalmente, también podemos ver un registro de todos los correos recibidos de la propia red social, muy útil para comprobar si nos ha llegado un </a:t>
            </a:r>
            <a:r>
              <a:rPr lang="es-ES" sz="1200" i="1" kern="1200" dirty="0">
                <a:solidFill>
                  <a:schemeClr val="tx1"/>
                </a:solidFill>
                <a:effectLst/>
                <a:latin typeface="+mn-lt"/>
                <a:ea typeface="+mn-ea"/>
                <a:cs typeface="+mn-cs"/>
              </a:rPr>
              <a:t>phishing</a:t>
            </a:r>
            <a:r>
              <a:rPr lang="es-ES" sz="1200" kern="1200" dirty="0">
                <a:solidFill>
                  <a:schemeClr val="tx1"/>
                </a:solidFill>
                <a:effectLst/>
                <a:latin typeface="+mn-lt"/>
                <a:ea typeface="+mn-ea"/>
                <a:cs typeface="+mn-cs"/>
              </a:rPr>
              <a:t> haciéndose pasar por este servicio.</a:t>
            </a:r>
          </a:p>
          <a:p>
            <a:endParaRPr lang="es-ES" dirty="0"/>
          </a:p>
        </p:txBody>
      </p:sp>
      <p:sp>
        <p:nvSpPr>
          <p:cNvPr id="4" name="Marcador de número de diapositiva 3"/>
          <p:cNvSpPr>
            <a:spLocks noGrp="1"/>
          </p:cNvSpPr>
          <p:nvPr>
            <p:ph type="sldNum" sz="quarter" idx="5"/>
          </p:nvPr>
        </p:nvSpPr>
        <p:spPr/>
        <p:txBody>
          <a:bodyPr/>
          <a:lstStyle/>
          <a:p>
            <a:fld id="{38152758-05B9-0645-B5E8-3DAADE25CF31}" type="slidenum">
              <a:rPr lang="es-ES" smtClean="0"/>
              <a:t>9</a:t>
            </a:fld>
            <a:endParaRPr lang="es-ES"/>
          </a:p>
        </p:txBody>
      </p:sp>
    </p:spTree>
    <p:extLst>
      <p:ext uri="{BB962C8B-B14F-4D97-AF65-F5344CB8AC3E}">
        <p14:creationId xmlns:p14="http://schemas.microsoft.com/office/powerpoint/2010/main" val="76407632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10.png"/><Relationship Id="rId4" Type="http://schemas.openxmlformats.org/officeDocument/2006/relationships/image" Target="../media/image9.gi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TRADA PRESENTACION">
    <p:spTree>
      <p:nvGrpSpPr>
        <p:cNvPr id="1" name=""/>
        <p:cNvGrpSpPr/>
        <p:nvPr/>
      </p:nvGrpSpPr>
      <p:grpSpPr>
        <a:xfrm>
          <a:off x="0" y="0"/>
          <a:ext cx="0" cy="0"/>
          <a:chOff x="0" y="0"/>
          <a:chExt cx="0" cy="0"/>
        </a:xfrm>
      </p:grpSpPr>
      <p:pic>
        <p:nvPicPr>
          <p:cNvPr id="15" name="Imagen 14">
            <a:extLst>
              <a:ext uri="{FF2B5EF4-FFF2-40B4-BE49-F238E27FC236}">
                <a16:creationId xmlns="" xmlns:a16="http://schemas.microsoft.com/office/drawing/2014/main"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 xmlns:a16="http://schemas.microsoft.com/office/drawing/2014/main" id="{124FF216-4F23-A042-9E9C-898B4C492855}"/>
              </a:ext>
            </a:extLst>
          </p:cNvPr>
          <p:cNvSpPr/>
          <p:nvPr userDrawn="1"/>
        </p:nvSpPr>
        <p:spPr>
          <a:xfrm>
            <a:off x="-18394" y="0"/>
            <a:ext cx="12208808" cy="6878525"/>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 xmlns:a16="http://schemas.microsoft.com/office/drawing/2014/main"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0" name="Imagen 9">
            <a:extLst>
              <a:ext uri="{FF2B5EF4-FFF2-40B4-BE49-F238E27FC236}">
                <a16:creationId xmlns="" xmlns:a16="http://schemas.microsoft.com/office/drawing/2014/main" id="{D16F5658-DEF3-0A4A-9657-1352DCBC9EA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1" name="Imagen 10">
            <a:extLst>
              <a:ext uri="{FF2B5EF4-FFF2-40B4-BE49-F238E27FC236}">
                <a16:creationId xmlns="" xmlns:a16="http://schemas.microsoft.com/office/drawing/2014/main" id="{36F7556D-DF10-A34F-9A12-849C23CA2F0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Título</a:t>
            </a:r>
          </a:p>
          <a:p>
            <a:pPr lvl="0"/>
            <a:r>
              <a:rPr lang="es-ES" dirty="0"/>
              <a:t>Presentación</a:t>
            </a:r>
          </a:p>
        </p:txBody>
      </p:sp>
      <p:pic>
        <p:nvPicPr>
          <p:cNvPr id="12" name="Imagen 11">
            <a:extLst>
              <a:ext uri="{FF2B5EF4-FFF2-40B4-BE49-F238E27FC236}">
                <a16:creationId xmlns="" xmlns:a16="http://schemas.microsoft.com/office/drawing/2014/main" id="{457B3154-FE4D-F948-BEAC-7CFBC1D3647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a:extLst>
              <a:ext uri="{FF2B5EF4-FFF2-40B4-BE49-F238E27FC236}">
                <a16:creationId xmlns="" xmlns:a16="http://schemas.microsoft.com/office/drawing/2014/main" id="{C5DE52F0-7BE1-41D4-9B60-FA845BBFCDB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509519" y="5084337"/>
            <a:ext cx="1101012" cy="1101012"/>
          </a:xfrm>
          <a:prstGeom prst="rect">
            <a:avLst/>
          </a:prstGeom>
        </p:spPr>
      </p:pic>
    </p:spTree>
    <p:extLst>
      <p:ext uri="{BB962C8B-B14F-4D97-AF65-F5344CB8AC3E}">
        <p14:creationId xmlns:p14="http://schemas.microsoft.com/office/powerpoint/2010/main" val="32131773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095253"/>
            <a:ext cx="693581" cy="69358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1236847" y="22263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 xmlns:a16="http://schemas.microsoft.com/office/drawing/2014/main" id="{1E47CEFA-D65C-4A48-9B87-12E3F928F857}"/>
              </a:ext>
            </a:extLst>
          </p:cNvPr>
          <p:cNvSpPr>
            <a:spLocks noGrp="1"/>
          </p:cNvSpPr>
          <p:nvPr>
            <p:ph type="pic" sz="quarter" idx="26"/>
          </p:nvPr>
        </p:nvSpPr>
        <p:spPr>
          <a:xfrm>
            <a:off x="346075" y="2941215"/>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59FE2D01-D57E-D949-9DCB-D5341EB41922}"/>
              </a:ext>
            </a:extLst>
          </p:cNvPr>
          <p:cNvSpPr>
            <a:spLocks noGrp="1"/>
          </p:cNvSpPr>
          <p:nvPr>
            <p:ph type="pic" sz="quarter" idx="27"/>
          </p:nvPr>
        </p:nvSpPr>
        <p:spPr>
          <a:xfrm>
            <a:off x="346075" y="3787177"/>
            <a:ext cx="693581" cy="693580"/>
          </a:xfrm>
        </p:spPr>
        <p:txBody>
          <a:bodyPr/>
          <a:lstStyle/>
          <a:p>
            <a:endParaRPr lang="es-ES"/>
          </a:p>
        </p:txBody>
      </p:sp>
      <p:sp>
        <p:nvSpPr>
          <p:cNvPr id="47" name="Marcador de posición de imagen 3">
            <a:extLst>
              <a:ext uri="{FF2B5EF4-FFF2-40B4-BE49-F238E27FC236}">
                <a16:creationId xmlns="" xmlns:a16="http://schemas.microsoft.com/office/drawing/2014/main" id="{A3143C31-BF2F-C24D-97F8-EB4B40514643}"/>
              </a:ext>
            </a:extLst>
          </p:cNvPr>
          <p:cNvSpPr>
            <a:spLocks noGrp="1"/>
          </p:cNvSpPr>
          <p:nvPr>
            <p:ph type="pic" sz="quarter" idx="28"/>
          </p:nvPr>
        </p:nvSpPr>
        <p:spPr>
          <a:xfrm>
            <a:off x="346075" y="4633139"/>
            <a:ext cx="693581" cy="693580"/>
          </a:xfrm>
        </p:spPr>
        <p:txBody>
          <a:bodyPr/>
          <a:lstStyle/>
          <a:p>
            <a:endParaRPr lang="es-ES"/>
          </a:p>
        </p:txBody>
      </p:sp>
      <p:sp>
        <p:nvSpPr>
          <p:cNvPr id="68" name="Marcador de posición de imagen 3">
            <a:extLst>
              <a:ext uri="{FF2B5EF4-FFF2-40B4-BE49-F238E27FC236}">
                <a16:creationId xmlns="" xmlns:a16="http://schemas.microsoft.com/office/drawing/2014/main" id="{62C77D74-CFA9-7F44-A027-333742CDF785}"/>
              </a:ext>
            </a:extLst>
          </p:cNvPr>
          <p:cNvSpPr>
            <a:spLocks noGrp="1"/>
          </p:cNvSpPr>
          <p:nvPr>
            <p:ph type="pic" sz="quarter" idx="29"/>
          </p:nvPr>
        </p:nvSpPr>
        <p:spPr>
          <a:xfrm>
            <a:off x="346075" y="5479103"/>
            <a:ext cx="693581" cy="693580"/>
          </a:xfrm>
        </p:spPr>
        <p:txBody>
          <a:bodyPr/>
          <a:lstStyle/>
          <a:p>
            <a:endParaRPr lang="es-ES"/>
          </a:p>
        </p:txBody>
      </p:sp>
      <p:sp>
        <p:nvSpPr>
          <p:cNvPr id="69" name="Marcador de texto 9">
            <a:extLst>
              <a:ext uri="{FF2B5EF4-FFF2-40B4-BE49-F238E27FC236}">
                <a16:creationId xmlns="" xmlns:a16="http://schemas.microsoft.com/office/drawing/2014/main" id="{A660A342-B4DD-2046-B1EB-52D7C9028F2D}"/>
              </a:ext>
            </a:extLst>
          </p:cNvPr>
          <p:cNvSpPr>
            <a:spLocks noGrp="1"/>
          </p:cNvSpPr>
          <p:nvPr>
            <p:ph type="body" sz="quarter" idx="30" hasCustomPrompt="1"/>
          </p:nvPr>
        </p:nvSpPr>
        <p:spPr>
          <a:xfrm>
            <a:off x="1236847" y="3050591"/>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 xmlns:a16="http://schemas.microsoft.com/office/drawing/2014/main" id="{2D85C097-6F57-8846-928E-1973A4E68C48}"/>
              </a:ext>
            </a:extLst>
          </p:cNvPr>
          <p:cNvSpPr>
            <a:spLocks noGrp="1"/>
          </p:cNvSpPr>
          <p:nvPr>
            <p:ph type="body" sz="quarter" idx="31" hasCustomPrompt="1"/>
          </p:nvPr>
        </p:nvSpPr>
        <p:spPr>
          <a:xfrm>
            <a:off x="1236847" y="3900596"/>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 xmlns:a16="http://schemas.microsoft.com/office/drawing/2014/main" id="{5DCE73BA-F9AF-2842-A3E1-6A02BA9D1C6F}"/>
              </a:ext>
            </a:extLst>
          </p:cNvPr>
          <p:cNvSpPr>
            <a:spLocks noGrp="1"/>
          </p:cNvSpPr>
          <p:nvPr>
            <p:ph type="body" sz="quarter" idx="32" hasCustomPrompt="1"/>
          </p:nvPr>
        </p:nvSpPr>
        <p:spPr>
          <a:xfrm>
            <a:off x="1236847" y="47248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 xmlns:a16="http://schemas.microsoft.com/office/drawing/2014/main" id="{BE95412D-0AB3-C642-B9AD-A45416AD07A0}"/>
              </a:ext>
            </a:extLst>
          </p:cNvPr>
          <p:cNvSpPr>
            <a:spLocks noGrp="1"/>
          </p:cNvSpPr>
          <p:nvPr>
            <p:ph type="body" sz="quarter" idx="33" hasCustomPrompt="1"/>
          </p:nvPr>
        </p:nvSpPr>
        <p:spPr>
          <a:xfrm>
            <a:off x="1236847" y="552333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3" name="Marcador de posición de imagen 3">
            <a:extLst>
              <a:ext uri="{FF2B5EF4-FFF2-40B4-BE49-F238E27FC236}">
                <a16:creationId xmlns="" xmlns:a16="http://schemas.microsoft.com/office/drawing/2014/main" id="{3447F7F3-004F-7545-B820-2E28D32DAEB1}"/>
              </a:ext>
            </a:extLst>
          </p:cNvPr>
          <p:cNvSpPr>
            <a:spLocks noGrp="1"/>
          </p:cNvSpPr>
          <p:nvPr>
            <p:ph type="pic" sz="quarter" idx="34"/>
          </p:nvPr>
        </p:nvSpPr>
        <p:spPr>
          <a:xfrm>
            <a:off x="3665141" y="2199296"/>
            <a:ext cx="2314886" cy="2314885"/>
          </a:xfrm>
        </p:spPr>
        <p:txBody>
          <a:bodyPr/>
          <a:lstStyle/>
          <a:p>
            <a:endParaRPr lang="es-ES"/>
          </a:p>
        </p:txBody>
      </p:sp>
      <p:sp>
        <p:nvSpPr>
          <p:cNvPr id="74" name="Marcador de texto 9">
            <a:extLst>
              <a:ext uri="{FF2B5EF4-FFF2-40B4-BE49-F238E27FC236}">
                <a16:creationId xmlns="" xmlns:a16="http://schemas.microsoft.com/office/drawing/2014/main" id="{322AF44F-41E0-6E4E-A58F-EE3753719241}"/>
              </a:ext>
            </a:extLst>
          </p:cNvPr>
          <p:cNvSpPr>
            <a:spLocks noGrp="1"/>
          </p:cNvSpPr>
          <p:nvPr>
            <p:ph type="body" sz="quarter" idx="35" hasCustomPrompt="1"/>
          </p:nvPr>
        </p:nvSpPr>
        <p:spPr>
          <a:xfrm>
            <a:off x="366514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75" name="Marcador de posición de imagen 3">
            <a:extLst>
              <a:ext uri="{FF2B5EF4-FFF2-40B4-BE49-F238E27FC236}">
                <a16:creationId xmlns="" xmlns:a16="http://schemas.microsoft.com/office/drawing/2014/main" id="{A029BC6E-020D-944E-9F72-501268E61DB5}"/>
              </a:ext>
            </a:extLst>
          </p:cNvPr>
          <p:cNvSpPr>
            <a:spLocks noGrp="1"/>
          </p:cNvSpPr>
          <p:nvPr>
            <p:ph type="pic" sz="quarter" idx="17"/>
          </p:nvPr>
        </p:nvSpPr>
        <p:spPr>
          <a:xfrm>
            <a:off x="6619581" y="2199296"/>
            <a:ext cx="2314886" cy="2314885"/>
          </a:xfrm>
        </p:spPr>
        <p:txBody>
          <a:bodyPr/>
          <a:lstStyle/>
          <a:p>
            <a:endParaRPr lang="es-ES"/>
          </a:p>
        </p:txBody>
      </p:sp>
      <p:sp>
        <p:nvSpPr>
          <p:cNvPr id="76" name="Marcador de texto 9">
            <a:extLst>
              <a:ext uri="{FF2B5EF4-FFF2-40B4-BE49-F238E27FC236}">
                <a16:creationId xmlns="" xmlns:a16="http://schemas.microsoft.com/office/drawing/2014/main" id="{FC8C31F4-E69D-EF4D-8173-1250E1FF6994}"/>
              </a:ext>
            </a:extLst>
          </p:cNvPr>
          <p:cNvSpPr>
            <a:spLocks noGrp="1"/>
          </p:cNvSpPr>
          <p:nvPr>
            <p:ph type="body" sz="quarter" idx="18" hasCustomPrompt="1"/>
          </p:nvPr>
        </p:nvSpPr>
        <p:spPr>
          <a:xfrm>
            <a:off x="6619581" y="4968539"/>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77" name="Marcador de posición de imagen 3">
            <a:extLst>
              <a:ext uri="{FF2B5EF4-FFF2-40B4-BE49-F238E27FC236}">
                <a16:creationId xmlns="" xmlns:a16="http://schemas.microsoft.com/office/drawing/2014/main" id="{C1F3E7B7-69B5-3540-B66E-153BC256E955}"/>
              </a:ext>
            </a:extLst>
          </p:cNvPr>
          <p:cNvSpPr>
            <a:spLocks noGrp="1"/>
          </p:cNvSpPr>
          <p:nvPr>
            <p:ph type="pic" sz="quarter" idx="19"/>
          </p:nvPr>
        </p:nvSpPr>
        <p:spPr>
          <a:xfrm>
            <a:off x="9574021" y="2199296"/>
            <a:ext cx="2314886" cy="2314885"/>
          </a:xfrm>
        </p:spPr>
        <p:txBody>
          <a:bodyPr/>
          <a:lstStyle/>
          <a:p>
            <a:endParaRPr lang="es-ES"/>
          </a:p>
        </p:txBody>
      </p:sp>
      <p:sp>
        <p:nvSpPr>
          <p:cNvPr id="78" name="Marcador de texto 9">
            <a:extLst>
              <a:ext uri="{FF2B5EF4-FFF2-40B4-BE49-F238E27FC236}">
                <a16:creationId xmlns="" xmlns:a16="http://schemas.microsoft.com/office/drawing/2014/main" id="{F26B0219-8A20-4D43-90A0-24D17582C9CD}"/>
              </a:ext>
            </a:extLst>
          </p:cNvPr>
          <p:cNvSpPr>
            <a:spLocks noGrp="1"/>
          </p:cNvSpPr>
          <p:nvPr>
            <p:ph type="body" sz="quarter" idx="20" hasCustomPrompt="1"/>
          </p:nvPr>
        </p:nvSpPr>
        <p:spPr>
          <a:xfrm>
            <a:off x="9581755" y="4968539"/>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5" name="Rectángulo 12">
            <a:extLst>
              <a:ext uri="{FF2B5EF4-FFF2-40B4-BE49-F238E27FC236}">
                <a16:creationId xmlns="" xmlns:a16="http://schemas.microsoft.com/office/drawing/2014/main" id="{9013B1C5-8E93-E842-85CB-C8961E1790C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6" name="Marcador de texto 25">
            <a:extLst>
              <a:ext uri="{FF2B5EF4-FFF2-40B4-BE49-F238E27FC236}">
                <a16:creationId xmlns="" xmlns:a16="http://schemas.microsoft.com/office/drawing/2014/main" id="{7F968C26-4BDE-3B45-B09E-246F65B556E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7" name="Imagen 36">
            <a:extLst>
              <a:ext uri="{FF2B5EF4-FFF2-40B4-BE49-F238E27FC236}">
                <a16:creationId xmlns="" xmlns:a16="http://schemas.microsoft.com/office/drawing/2014/main" id="{19B8AD61-2CA7-F941-93D1-A6DB1CADE9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8" name="Imagen 37">
            <a:extLst>
              <a:ext uri="{FF2B5EF4-FFF2-40B4-BE49-F238E27FC236}">
                <a16:creationId xmlns="" xmlns:a16="http://schemas.microsoft.com/office/drawing/2014/main" id="{36C9B92D-867F-164B-AC15-01412B4E6B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974608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TENIDO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080262"/>
            <a:ext cx="693581" cy="69358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1236848" y="22113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43" name="Marcador de posición de imagen 3">
            <a:extLst>
              <a:ext uri="{FF2B5EF4-FFF2-40B4-BE49-F238E27FC236}">
                <a16:creationId xmlns="" xmlns:a16="http://schemas.microsoft.com/office/drawing/2014/main" id="{1E47CEFA-D65C-4A48-9B87-12E3F928F857}"/>
              </a:ext>
            </a:extLst>
          </p:cNvPr>
          <p:cNvSpPr>
            <a:spLocks noGrp="1"/>
          </p:cNvSpPr>
          <p:nvPr>
            <p:ph type="pic" sz="quarter" idx="26"/>
          </p:nvPr>
        </p:nvSpPr>
        <p:spPr>
          <a:xfrm>
            <a:off x="346075" y="2926224"/>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59FE2D01-D57E-D949-9DCB-D5341EB41922}"/>
              </a:ext>
            </a:extLst>
          </p:cNvPr>
          <p:cNvSpPr>
            <a:spLocks noGrp="1"/>
          </p:cNvSpPr>
          <p:nvPr>
            <p:ph type="pic" sz="quarter" idx="27"/>
          </p:nvPr>
        </p:nvSpPr>
        <p:spPr>
          <a:xfrm>
            <a:off x="346075" y="3772186"/>
            <a:ext cx="693581" cy="693580"/>
          </a:xfrm>
        </p:spPr>
        <p:txBody>
          <a:bodyPr/>
          <a:lstStyle/>
          <a:p>
            <a:endParaRPr lang="es-ES"/>
          </a:p>
        </p:txBody>
      </p:sp>
      <p:sp>
        <p:nvSpPr>
          <p:cNvPr id="47" name="Marcador de posición de imagen 3">
            <a:extLst>
              <a:ext uri="{FF2B5EF4-FFF2-40B4-BE49-F238E27FC236}">
                <a16:creationId xmlns="" xmlns:a16="http://schemas.microsoft.com/office/drawing/2014/main" id="{A3143C31-BF2F-C24D-97F8-EB4B40514643}"/>
              </a:ext>
            </a:extLst>
          </p:cNvPr>
          <p:cNvSpPr>
            <a:spLocks noGrp="1"/>
          </p:cNvSpPr>
          <p:nvPr>
            <p:ph type="pic" sz="quarter" idx="28"/>
          </p:nvPr>
        </p:nvSpPr>
        <p:spPr>
          <a:xfrm>
            <a:off x="346075" y="4618148"/>
            <a:ext cx="693581" cy="693580"/>
          </a:xfrm>
        </p:spPr>
        <p:txBody>
          <a:bodyPr/>
          <a:lstStyle/>
          <a:p>
            <a:endParaRPr lang="es-ES"/>
          </a:p>
        </p:txBody>
      </p:sp>
      <p:sp>
        <p:nvSpPr>
          <p:cNvPr id="68" name="Marcador de posición de imagen 3">
            <a:extLst>
              <a:ext uri="{FF2B5EF4-FFF2-40B4-BE49-F238E27FC236}">
                <a16:creationId xmlns="" xmlns:a16="http://schemas.microsoft.com/office/drawing/2014/main" id="{62C77D74-CFA9-7F44-A027-333742CDF785}"/>
              </a:ext>
            </a:extLst>
          </p:cNvPr>
          <p:cNvSpPr>
            <a:spLocks noGrp="1"/>
          </p:cNvSpPr>
          <p:nvPr>
            <p:ph type="pic" sz="quarter" idx="29"/>
          </p:nvPr>
        </p:nvSpPr>
        <p:spPr>
          <a:xfrm>
            <a:off x="346075" y="5464112"/>
            <a:ext cx="693581" cy="693580"/>
          </a:xfrm>
        </p:spPr>
        <p:txBody>
          <a:bodyPr/>
          <a:lstStyle/>
          <a:p>
            <a:endParaRPr lang="es-ES"/>
          </a:p>
        </p:txBody>
      </p:sp>
      <p:sp>
        <p:nvSpPr>
          <p:cNvPr id="69" name="Marcador de texto 9">
            <a:extLst>
              <a:ext uri="{FF2B5EF4-FFF2-40B4-BE49-F238E27FC236}">
                <a16:creationId xmlns="" xmlns:a16="http://schemas.microsoft.com/office/drawing/2014/main" id="{A660A342-B4DD-2046-B1EB-52D7C9028F2D}"/>
              </a:ext>
            </a:extLst>
          </p:cNvPr>
          <p:cNvSpPr>
            <a:spLocks noGrp="1"/>
          </p:cNvSpPr>
          <p:nvPr>
            <p:ph type="body" sz="quarter" idx="30" hasCustomPrompt="1"/>
          </p:nvPr>
        </p:nvSpPr>
        <p:spPr>
          <a:xfrm>
            <a:off x="1236848" y="303560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0" name="Marcador de texto 9">
            <a:extLst>
              <a:ext uri="{FF2B5EF4-FFF2-40B4-BE49-F238E27FC236}">
                <a16:creationId xmlns="" xmlns:a16="http://schemas.microsoft.com/office/drawing/2014/main" id="{2D85C097-6F57-8846-928E-1973A4E68C48}"/>
              </a:ext>
            </a:extLst>
          </p:cNvPr>
          <p:cNvSpPr>
            <a:spLocks noGrp="1"/>
          </p:cNvSpPr>
          <p:nvPr>
            <p:ph type="body" sz="quarter" idx="31" hasCustomPrompt="1"/>
          </p:nvPr>
        </p:nvSpPr>
        <p:spPr>
          <a:xfrm>
            <a:off x="1236848" y="3885605"/>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1" name="Marcador de texto 9">
            <a:extLst>
              <a:ext uri="{FF2B5EF4-FFF2-40B4-BE49-F238E27FC236}">
                <a16:creationId xmlns="" xmlns:a16="http://schemas.microsoft.com/office/drawing/2014/main" id="{5DCE73BA-F9AF-2842-A3E1-6A02BA9D1C6F}"/>
              </a:ext>
            </a:extLst>
          </p:cNvPr>
          <p:cNvSpPr>
            <a:spLocks noGrp="1"/>
          </p:cNvSpPr>
          <p:nvPr>
            <p:ph type="body" sz="quarter" idx="32" hasCustomPrompt="1"/>
          </p:nvPr>
        </p:nvSpPr>
        <p:spPr>
          <a:xfrm>
            <a:off x="1236848" y="470985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2" name="Marcador de texto 9">
            <a:extLst>
              <a:ext uri="{FF2B5EF4-FFF2-40B4-BE49-F238E27FC236}">
                <a16:creationId xmlns="" xmlns:a16="http://schemas.microsoft.com/office/drawing/2014/main" id="{BE95412D-0AB3-C642-B9AD-A45416AD07A0}"/>
              </a:ext>
            </a:extLst>
          </p:cNvPr>
          <p:cNvSpPr>
            <a:spLocks noGrp="1"/>
          </p:cNvSpPr>
          <p:nvPr>
            <p:ph type="body" sz="quarter" idx="33" hasCustomPrompt="1"/>
          </p:nvPr>
        </p:nvSpPr>
        <p:spPr>
          <a:xfrm>
            <a:off x="1236848" y="55083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 xmlns:a16="http://schemas.microsoft.com/office/drawing/2014/main" id="{06518AB9-2C6D-DC44-81E0-C67559154B81}"/>
              </a:ext>
            </a:extLst>
          </p:cNvPr>
          <p:cNvSpPr>
            <a:spLocks noGrp="1"/>
          </p:cNvSpPr>
          <p:nvPr>
            <p:ph type="pic" sz="quarter" idx="36"/>
          </p:nvPr>
        </p:nvSpPr>
        <p:spPr>
          <a:xfrm>
            <a:off x="4654409" y="2179999"/>
            <a:ext cx="1070601" cy="1070600"/>
          </a:xfrm>
        </p:spPr>
        <p:txBody>
          <a:bodyPr/>
          <a:lstStyle/>
          <a:p>
            <a:endParaRPr lang="es-ES" dirty="0"/>
          </a:p>
        </p:txBody>
      </p:sp>
      <p:sp>
        <p:nvSpPr>
          <p:cNvPr id="32" name="Marcador de texto 9">
            <a:extLst>
              <a:ext uri="{FF2B5EF4-FFF2-40B4-BE49-F238E27FC236}">
                <a16:creationId xmlns="" xmlns:a16="http://schemas.microsoft.com/office/drawing/2014/main" id="{1AFE3FB7-C1DF-9845-93AF-F343CF576886}"/>
              </a:ext>
            </a:extLst>
          </p:cNvPr>
          <p:cNvSpPr>
            <a:spLocks noGrp="1"/>
          </p:cNvSpPr>
          <p:nvPr>
            <p:ph type="body" sz="quarter" idx="37" hasCustomPrompt="1"/>
          </p:nvPr>
        </p:nvSpPr>
        <p:spPr>
          <a:xfrm>
            <a:off x="4449174"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5" name="Marcador de posición de imagen 3">
            <a:extLst>
              <a:ext uri="{FF2B5EF4-FFF2-40B4-BE49-F238E27FC236}">
                <a16:creationId xmlns="" xmlns:a16="http://schemas.microsoft.com/office/drawing/2014/main" id="{2C6D9EBE-8DF5-9E49-8312-8C3F0A3AA0A0}"/>
              </a:ext>
            </a:extLst>
          </p:cNvPr>
          <p:cNvSpPr>
            <a:spLocks noGrp="1"/>
          </p:cNvSpPr>
          <p:nvPr>
            <p:ph type="pic" sz="quarter" idx="38"/>
          </p:nvPr>
        </p:nvSpPr>
        <p:spPr>
          <a:xfrm>
            <a:off x="6576223" y="2179999"/>
            <a:ext cx="1070601" cy="1070600"/>
          </a:xfrm>
        </p:spPr>
        <p:txBody>
          <a:bodyPr/>
          <a:lstStyle/>
          <a:p>
            <a:endParaRPr lang="es-ES"/>
          </a:p>
        </p:txBody>
      </p:sp>
      <p:sp>
        <p:nvSpPr>
          <p:cNvPr id="37" name="Marcador de posición de imagen 3">
            <a:extLst>
              <a:ext uri="{FF2B5EF4-FFF2-40B4-BE49-F238E27FC236}">
                <a16:creationId xmlns="" xmlns:a16="http://schemas.microsoft.com/office/drawing/2014/main" id="{D1B062DD-C0A7-7F49-B708-0337A4767ECD}"/>
              </a:ext>
            </a:extLst>
          </p:cNvPr>
          <p:cNvSpPr>
            <a:spLocks noGrp="1"/>
          </p:cNvSpPr>
          <p:nvPr>
            <p:ph type="pic" sz="quarter" idx="40"/>
          </p:nvPr>
        </p:nvSpPr>
        <p:spPr>
          <a:xfrm>
            <a:off x="8498037" y="2179999"/>
            <a:ext cx="1070601" cy="1070600"/>
          </a:xfrm>
        </p:spPr>
        <p:txBody>
          <a:bodyPr/>
          <a:lstStyle/>
          <a:p>
            <a:endParaRPr lang="es-ES" dirty="0"/>
          </a:p>
        </p:txBody>
      </p:sp>
      <p:sp>
        <p:nvSpPr>
          <p:cNvPr id="39" name="Marcador de posición de imagen 3">
            <a:extLst>
              <a:ext uri="{FF2B5EF4-FFF2-40B4-BE49-F238E27FC236}">
                <a16:creationId xmlns="" xmlns:a16="http://schemas.microsoft.com/office/drawing/2014/main" id="{BDF0001D-A4DD-4443-9345-FEDB37C0544C}"/>
              </a:ext>
            </a:extLst>
          </p:cNvPr>
          <p:cNvSpPr>
            <a:spLocks noGrp="1"/>
          </p:cNvSpPr>
          <p:nvPr>
            <p:ph type="pic" sz="quarter" idx="42"/>
          </p:nvPr>
        </p:nvSpPr>
        <p:spPr>
          <a:xfrm>
            <a:off x="10419852" y="2179999"/>
            <a:ext cx="1070601" cy="1070600"/>
          </a:xfrm>
        </p:spPr>
        <p:txBody>
          <a:bodyPr/>
          <a:lstStyle/>
          <a:p>
            <a:endParaRPr lang="es-ES"/>
          </a:p>
        </p:txBody>
      </p:sp>
      <p:sp>
        <p:nvSpPr>
          <p:cNvPr id="57" name="Marcador de posición de imagen 3">
            <a:extLst>
              <a:ext uri="{FF2B5EF4-FFF2-40B4-BE49-F238E27FC236}">
                <a16:creationId xmlns="" xmlns:a16="http://schemas.microsoft.com/office/drawing/2014/main" id="{FCB9053B-9E19-3249-ADDF-429F84C250E7}"/>
              </a:ext>
            </a:extLst>
          </p:cNvPr>
          <p:cNvSpPr>
            <a:spLocks noGrp="1"/>
          </p:cNvSpPr>
          <p:nvPr>
            <p:ph type="pic" sz="quarter" idx="43"/>
          </p:nvPr>
        </p:nvSpPr>
        <p:spPr>
          <a:xfrm>
            <a:off x="4654409" y="4292135"/>
            <a:ext cx="1070601" cy="1070600"/>
          </a:xfrm>
        </p:spPr>
        <p:txBody>
          <a:bodyPr/>
          <a:lstStyle/>
          <a:p>
            <a:endParaRPr lang="es-ES" dirty="0"/>
          </a:p>
        </p:txBody>
      </p:sp>
      <p:sp>
        <p:nvSpPr>
          <p:cNvPr id="58" name="Marcador de texto 9">
            <a:extLst>
              <a:ext uri="{FF2B5EF4-FFF2-40B4-BE49-F238E27FC236}">
                <a16:creationId xmlns="" xmlns:a16="http://schemas.microsoft.com/office/drawing/2014/main" id="{2427998D-5E7B-E846-A594-C19877B254D7}"/>
              </a:ext>
            </a:extLst>
          </p:cNvPr>
          <p:cNvSpPr>
            <a:spLocks noGrp="1"/>
          </p:cNvSpPr>
          <p:nvPr>
            <p:ph type="body" sz="quarter" idx="44" hasCustomPrompt="1"/>
          </p:nvPr>
        </p:nvSpPr>
        <p:spPr>
          <a:xfrm>
            <a:off x="4449174"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5</a:t>
            </a:r>
          </a:p>
        </p:txBody>
      </p:sp>
      <p:sp>
        <p:nvSpPr>
          <p:cNvPr id="62" name="Marcador de texto 9">
            <a:extLst>
              <a:ext uri="{FF2B5EF4-FFF2-40B4-BE49-F238E27FC236}">
                <a16:creationId xmlns="" xmlns:a16="http://schemas.microsoft.com/office/drawing/2014/main" id="{37CA7AB8-83DB-6A4A-9A2B-75A101C20304}"/>
              </a:ext>
            </a:extLst>
          </p:cNvPr>
          <p:cNvSpPr>
            <a:spLocks noGrp="1"/>
          </p:cNvSpPr>
          <p:nvPr>
            <p:ph type="body" sz="quarter" idx="45" hasCustomPrompt="1"/>
          </p:nvPr>
        </p:nvSpPr>
        <p:spPr>
          <a:xfrm>
            <a:off x="6381005"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63" name="Marcador de posición de imagen 3">
            <a:extLst>
              <a:ext uri="{FF2B5EF4-FFF2-40B4-BE49-F238E27FC236}">
                <a16:creationId xmlns="" xmlns:a16="http://schemas.microsoft.com/office/drawing/2014/main" id="{CD73D10A-DDF4-C343-A612-CA91AF85DC05}"/>
              </a:ext>
            </a:extLst>
          </p:cNvPr>
          <p:cNvSpPr>
            <a:spLocks noGrp="1"/>
          </p:cNvSpPr>
          <p:nvPr>
            <p:ph type="pic" sz="quarter" idx="46"/>
          </p:nvPr>
        </p:nvSpPr>
        <p:spPr>
          <a:xfrm>
            <a:off x="6586240" y="4292135"/>
            <a:ext cx="1070601" cy="1070600"/>
          </a:xfrm>
        </p:spPr>
        <p:txBody>
          <a:bodyPr/>
          <a:lstStyle/>
          <a:p>
            <a:endParaRPr lang="es-ES" dirty="0"/>
          </a:p>
        </p:txBody>
      </p:sp>
      <p:sp>
        <p:nvSpPr>
          <p:cNvPr id="64" name="Marcador de texto 9">
            <a:extLst>
              <a:ext uri="{FF2B5EF4-FFF2-40B4-BE49-F238E27FC236}">
                <a16:creationId xmlns="" xmlns:a16="http://schemas.microsoft.com/office/drawing/2014/main" id="{00DFAB78-5118-5640-B1BC-1C00CCF0D428}"/>
              </a:ext>
            </a:extLst>
          </p:cNvPr>
          <p:cNvSpPr>
            <a:spLocks noGrp="1"/>
          </p:cNvSpPr>
          <p:nvPr>
            <p:ph type="body" sz="quarter" idx="47" hasCustomPrompt="1"/>
          </p:nvPr>
        </p:nvSpPr>
        <p:spPr>
          <a:xfrm>
            <a:off x="6381005"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6</a:t>
            </a:r>
          </a:p>
        </p:txBody>
      </p:sp>
      <p:sp>
        <p:nvSpPr>
          <p:cNvPr id="65" name="Marcador de texto 9">
            <a:extLst>
              <a:ext uri="{FF2B5EF4-FFF2-40B4-BE49-F238E27FC236}">
                <a16:creationId xmlns="" xmlns:a16="http://schemas.microsoft.com/office/drawing/2014/main" id="{7E9BDA84-6EC3-C24A-AF10-E1659D825451}"/>
              </a:ext>
            </a:extLst>
          </p:cNvPr>
          <p:cNvSpPr>
            <a:spLocks noGrp="1"/>
          </p:cNvSpPr>
          <p:nvPr>
            <p:ph type="body" sz="quarter" idx="48" hasCustomPrompt="1"/>
          </p:nvPr>
        </p:nvSpPr>
        <p:spPr>
          <a:xfrm>
            <a:off x="824844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66" name="Marcador de posición de imagen 3">
            <a:extLst>
              <a:ext uri="{FF2B5EF4-FFF2-40B4-BE49-F238E27FC236}">
                <a16:creationId xmlns="" xmlns:a16="http://schemas.microsoft.com/office/drawing/2014/main" id="{4CA291BF-9F42-D74A-839C-0A4445C9AD00}"/>
              </a:ext>
            </a:extLst>
          </p:cNvPr>
          <p:cNvSpPr>
            <a:spLocks noGrp="1"/>
          </p:cNvSpPr>
          <p:nvPr>
            <p:ph type="pic" sz="quarter" idx="49"/>
          </p:nvPr>
        </p:nvSpPr>
        <p:spPr>
          <a:xfrm>
            <a:off x="8453677" y="4292135"/>
            <a:ext cx="1070601" cy="1070600"/>
          </a:xfrm>
        </p:spPr>
        <p:txBody>
          <a:bodyPr/>
          <a:lstStyle/>
          <a:p>
            <a:endParaRPr lang="es-ES" dirty="0"/>
          </a:p>
        </p:txBody>
      </p:sp>
      <p:sp>
        <p:nvSpPr>
          <p:cNvPr id="67" name="Marcador de texto 9">
            <a:extLst>
              <a:ext uri="{FF2B5EF4-FFF2-40B4-BE49-F238E27FC236}">
                <a16:creationId xmlns="" xmlns:a16="http://schemas.microsoft.com/office/drawing/2014/main" id="{14D3303D-CB1C-524F-A33B-DC2D12A8E481}"/>
              </a:ext>
            </a:extLst>
          </p:cNvPr>
          <p:cNvSpPr>
            <a:spLocks noGrp="1"/>
          </p:cNvSpPr>
          <p:nvPr>
            <p:ph type="body" sz="quarter" idx="50" hasCustomPrompt="1"/>
          </p:nvPr>
        </p:nvSpPr>
        <p:spPr>
          <a:xfrm>
            <a:off x="824844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7</a:t>
            </a:r>
          </a:p>
        </p:txBody>
      </p:sp>
      <p:sp>
        <p:nvSpPr>
          <p:cNvPr id="79" name="Marcador de texto 9">
            <a:extLst>
              <a:ext uri="{FF2B5EF4-FFF2-40B4-BE49-F238E27FC236}">
                <a16:creationId xmlns="" xmlns:a16="http://schemas.microsoft.com/office/drawing/2014/main" id="{4F95551C-A76D-BE42-BB45-BA2BEDEEFCE8}"/>
              </a:ext>
            </a:extLst>
          </p:cNvPr>
          <p:cNvSpPr>
            <a:spLocks noGrp="1"/>
          </p:cNvSpPr>
          <p:nvPr>
            <p:ph type="body" sz="quarter" idx="51" hasCustomPrompt="1"/>
          </p:nvPr>
        </p:nvSpPr>
        <p:spPr>
          <a:xfrm>
            <a:off x="10193152" y="3420515"/>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80" name="Marcador de posición de imagen 3">
            <a:extLst>
              <a:ext uri="{FF2B5EF4-FFF2-40B4-BE49-F238E27FC236}">
                <a16:creationId xmlns="" xmlns:a16="http://schemas.microsoft.com/office/drawing/2014/main" id="{1E00145A-F9C8-D748-8DF4-BC84859EA20F}"/>
              </a:ext>
            </a:extLst>
          </p:cNvPr>
          <p:cNvSpPr>
            <a:spLocks noGrp="1"/>
          </p:cNvSpPr>
          <p:nvPr>
            <p:ph type="pic" sz="quarter" idx="52"/>
          </p:nvPr>
        </p:nvSpPr>
        <p:spPr>
          <a:xfrm>
            <a:off x="10398387" y="4292135"/>
            <a:ext cx="1070601" cy="1070600"/>
          </a:xfrm>
        </p:spPr>
        <p:txBody>
          <a:bodyPr/>
          <a:lstStyle/>
          <a:p>
            <a:endParaRPr lang="es-ES" dirty="0"/>
          </a:p>
        </p:txBody>
      </p:sp>
      <p:sp>
        <p:nvSpPr>
          <p:cNvPr id="81" name="Marcador de texto 9">
            <a:extLst>
              <a:ext uri="{FF2B5EF4-FFF2-40B4-BE49-F238E27FC236}">
                <a16:creationId xmlns="" xmlns:a16="http://schemas.microsoft.com/office/drawing/2014/main" id="{80032316-E6AB-7A4A-8FEA-F9B450BC9687}"/>
              </a:ext>
            </a:extLst>
          </p:cNvPr>
          <p:cNvSpPr>
            <a:spLocks noGrp="1"/>
          </p:cNvSpPr>
          <p:nvPr>
            <p:ph type="body" sz="quarter" idx="53" hasCustomPrompt="1"/>
          </p:nvPr>
        </p:nvSpPr>
        <p:spPr>
          <a:xfrm>
            <a:off x="10193152" y="5532651"/>
            <a:ext cx="1481070" cy="545282"/>
          </a:xfrm>
        </p:spPr>
        <p:txBody>
          <a:bodyPr lIns="0" tIns="0" rIns="0" bIns="0">
            <a:noAutofit/>
          </a:bodyPr>
          <a:lstStyle>
            <a:lvl1pPr marL="0" indent="0" algn="ctr">
              <a:buFontTx/>
              <a:buNone/>
              <a:defRPr sz="1600" b="1">
                <a:solidFill>
                  <a:srgbClr val="465461"/>
                </a:solidFill>
                <a:latin typeface="Arial" panose="020B0604020202020204" pitchFamily="34" charset="0"/>
                <a:cs typeface="Arial" panose="020B0604020202020204" pitchFamily="34" charset="0"/>
              </a:defRPr>
            </a:lvl1pPr>
          </a:lstStyle>
          <a:p>
            <a:pPr lvl="0"/>
            <a:r>
              <a:rPr lang="es-ES" dirty="0"/>
              <a:t>Texto icono 8</a:t>
            </a:r>
          </a:p>
        </p:txBody>
      </p:sp>
      <p:sp>
        <p:nvSpPr>
          <p:cNvPr id="44" name="Rectángulo 12">
            <a:extLst>
              <a:ext uri="{FF2B5EF4-FFF2-40B4-BE49-F238E27FC236}">
                <a16:creationId xmlns="" xmlns:a16="http://schemas.microsoft.com/office/drawing/2014/main" id="{2237040F-D2B8-064E-B967-443E2FC6BF9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45" name="Marcador de texto 25">
            <a:extLst>
              <a:ext uri="{FF2B5EF4-FFF2-40B4-BE49-F238E27FC236}">
                <a16:creationId xmlns="" xmlns:a16="http://schemas.microsoft.com/office/drawing/2014/main" id="{AC66469C-DE26-4C4D-9888-81E9098D89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48" name="Imagen 47">
            <a:extLst>
              <a:ext uri="{FF2B5EF4-FFF2-40B4-BE49-F238E27FC236}">
                <a16:creationId xmlns="" xmlns:a16="http://schemas.microsoft.com/office/drawing/2014/main" id="{6B1ACD21-8107-2F45-88C1-54868BD74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49" name="Imagen 48">
            <a:extLst>
              <a:ext uri="{FF2B5EF4-FFF2-40B4-BE49-F238E27FC236}">
                <a16:creationId xmlns="" xmlns:a16="http://schemas.microsoft.com/office/drawing/2014/main" id="{C41EB934-A0C0-404D-A309-C8246653D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39267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NU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32" name="Marcador de posición de imagen 3">
            <a:extLst>
              <a:ext uri="{FF2B5EF4-FFF2-40B4-BE49-F238E27FC236}">
                <a16:creationId xmlns="" xmlns:a16="http://schemas.microsoft.com/office/drawing/2014/main" id="{B2D43F95-DA12-EF41-8E10-0D1EB3045D2E}"/>
              </a:ext>
            </a:extLst>
          </p:cNvPr>
          <p:cNvSpPr>
            <a:spLocks noGrp="1"/>
          </p:cNvSpPr>
          <p:nvPr>
            <p:ph type="pic" sz="quarter" idx="24"/>
          </p:nvPr>
        </p:nvSpPr>
        <p:spPr>
          <a:xfrm>
            <a:off x="346075" y="3351653"/>
            <a:ext cx="1855788" cy="1855787"/>
          </a:xfrm>
        </p:spPr>
        <p:txBody>
          <a:bodyPr/>
          <a:lstStyle/>
          <a:p>
            <a:endParaRPr lang="es-ES"/>
          </a:p>
        </p:txBody>
      </p:sp>
      <p:sp>
        <p:nvSpPr>
          <p:cNvPr id="33" name="Marcador de texto 9">
            <a:extLst>
              <a:ext uri="{FF2B5EF4-FFF2-40B4-BE49-F238E27FC236}">
                <a16:creationId xmlns="" xmlns:a16="http://schemas.microsoft.com/office/drawing/2014/main" id="{AA1C2BDE-A8EB-8948-AF13-13B199AAD10A}"/>
              </a:ext>
            </a:extLst>
          </p:cNvPr>
          <p:cNvSpPr>
            <a:spLocks noGrp="1"/>
          </p:cNvSpPr>
          <p:nvPr>
            <p:ph type="body" sz="quarter" idx="25" hasCustomPrompt="1"/>
          </p:nvPr>
        </p:nvSpPr>
        <p:spPr>
          <a:xfrm>
            <a:off x="346075"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34" name="Marcador de posición de imagen 3">
            <a:extLst>
              <a:ext uri="{FF2B5EF4-FFF2-40B4-BE49-F238E27FC236}">
                <a16:creationId xmlns="" xmlns:a16="http://schemas.microsoft.com/office/drawing/2014/main" id="{F4733AA5-9DD3-5E4E-B42C-85E6D44399E6}"/>
              </a:ext>
            </a:extLst>
          </p:cNvPr>
          <p:cNvSpPr>
            <a:spLocks noGrp="1"/>
          </p:cNvSpPr>
          <p:nvPr>
            <p:ph type="pic" sz="quarter" idx="26"/>
          </p:nvPr>
        </p:nvSpPr>
        <p:spPr>
          <a:xfrm>
            <a:off x="2768553" y="3351653"/>
            <a:ext cx="1855788" cy="1855787"/>
          </a:xfrm>
        </p:spPr>
        <p:txBody>
          <a:bodyPr/>
          <a:lstStyle/>
          <a:p>
            <a:endParaRPr lang="es-ES"/>
          </a:p>
        </p:txBody>
      </p:sp>
      <p:sp>
        <p:nvSpPr>
          <p:cNvPr id="35" name="Marcador de texto 9">
            <a:extLst>
              <a:ext uri="{FF2B5EF4-FFF2-40B4-BE49-F238E27FC236}">
                <a16:creationId xmlns="" xmlns:a16="http://schemas.microsoft.com/office/drawing/2014/main" id="{EF2123E3-6D8B-6243-941A-D57C114F1E78}"/>
              </a:ext>
            </a:extLst>
          </p:cNvPr>
          <p:cNvSpPr>
            <a:spLocks noGrp="1"/>
          </p:cNvSpPr>
          <p:nvPr>
            <p:ph type="body" sz="quarter" idx="27" hasCustomPrompt="1"/>
          </p:nvPr>
        </p:nvSpPr>
        <p:spPr>
          <a:xfrm>
            <a:off x="2757628"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36" name="Marcador de posición de imagen 3">
            <a:extLst>
              <a:ext uri="{FF2B5EF4-FFF2-40B4-BE49-F238E27FC236}">
                <a16:creationId xmlns="" xmlns:a16="http://schemas.microsoft.com/office/drawing/2014/main" id="{5AC7677F-2D72-0046-9526-A1A96ED6CBE2}"/>
              </a:ext>
            </a:extLst>
          </p:cNvPr>
          <p:cNvSpPr>
            <a:spLocks noGrp="1"/>
          </p:cNvSpPr>
          <p:nvPr>
            <p:ph type="pic" sz="quarter" idx="28"/>
          </p:nvPr>
        </p:nvSpPr>
        <p:spPr>
          <a:xfrm>
            <a:off x="5191031" y="3351653"/>
            <a:ext cx="1855788" cy="1855787"/>
          </a:xfrm>
        </p:spPr>
        <p:txBody>
          <a:bodyPr/>
          <a:lstStyle/>
          <a:p>
            <a:endParaRPr lang="es-ES"/>
          </a:p>
        </p:txBody>
      </p:sp>
      <p:sp>
        <p:nvSpPr>
          <p:cNvPr id="37" name="Marcador de texto 9">
            <a:extLst>
              <a:ext uri="{FF2B5EF4-FFF2-40B4-BE49-F238E27FC236}">
                <a16:creationId xmlns="" xmlns:a16="http://schemas.microsoft.com/office/drawing/2014/main" id="{9558FDB0-83B7-A945-8626-0BB62221D8C1}"/>
              </a:ext>
            </a:extLst>
          </p:cNvPr>
          <p:cNvSpPr>
            <a:spLocks noGrp="1"/>
          </p:cNvSpPr>
          <p:nvPr>
            <p:ph type="body" sz="quarter" idx="29" hasCustomPrompt="1"/>
          </p:nvPr>
        </p:nvSpPr>
        <p:spPr>
          <a:xfrm>
            <a:off x="5191031"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38" name="Marcador de posición de imagen 3">
            <a:extLst>
              <a:ext uri="{FF2B5EF4-FFF2-40B4-BE49-F238E27FC236}">
                <a16:creationId xmlns="" xmlns:a16="http://schemas.microsoft.com/office/drawing/2014/main" id="{27E34458-60C0-3741-AB90-E4B0F62168C5}"/>
              </a:ext>
            </a:extLst>
          </p:cNvPr>
          <p:cNvSpPr>
            <a:spLocks noGrp="1"/>
          </p:cNvSpPr>
          <p:nvPr>
            <p:ph type="pic" sz="quarter" idx="30"/>
          </p:nvPr>
        </p:nvSpPr>
        <p:spPr>
          <a:xfrm>
            <a:off x="7613509" y="3351653"/>
            <a:ext cx="1855788" cy="1855787"/>
          </a:xfrm>
        </p:spPr>
        <p:txBody>
          <a:bodyPr/>
          <a:lstStyle/>
          <a:p>
            <a:endParaRPr lang="es-ES"/>
          </a:p>
        </p:txBody>
      </p:sp>
      <p:sp>
        <p:nvSpPr>
          <p:cNvPr id="39" name="Marcador de texto 9">
            <a:extLst>
              <a:ext uri="{FF2B5EF4-FFF2-40B4-BE49-F238E27FC236}">
                <a16:creationId xmlns="" xmlns:a16="http://schemas.microsoft.com/office/drawing/2014/main" id="{25A92243-ECD3-E04E-900F-3E376E2B07F5}"/>
              </a:ext>
            </a:extLst>
          </p:cNvPr>
          <p:cNvSpPr>
            <a:spLocks noGrp="1"/>
          </p:cNvSpPr>
          <p:nvPr>
            <p:ph type="body" sz="quarter" idx="31" hasCustomPrompt="1"/>
          </p:nvPr>
        </p:nvSpPr>
        <p:spPr>
          <a:xfrm>
            <a:off x="7613509"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40" name="Marcador de posición de imagen 3">
            <a:extLst>
              <a:ext uri="{FF2B5EF4-FFF2-40B4-BE49-F238E27FC236}">
                <a16:creationId xmlns="" xmlns:a16="http://schemas.microsoft.com/office/drawing/2014/main" id="{382D5E37-7509-7B4C-8356-1CC387EF9816}"/>
              </a:ext>
            </a:extLst>
          </p:cNvPr>
          <p:cNvSpPr>
            <a:spLocks noGrp="1"/>
          </p:cNvSpPr>
          <p:nvPr>
            <p:ph type="pic" sz="quarter" idx="32"/>
          </p:nvPr>
        </p:nvSpPr>
        <p:spPr>
          <a:xfrm>
            <a:off x="10035986" y="3351653"/>
            <a:ext cx="1855788" cy="1855787"/>
          </a:xfrm>
        </p:spPr>
        <p:txBody>
          <a:bodyPr/>
          <a:lstStyle/>
          <a:p>
            <a:endParaRPr lang="es-ES"/>
          </a:p>
        </p:txBody>
      </p:sp>
      <p:sp>
        <p:nvSpPr>
          <p:cNvPr id="41" name="Marcador de texto 9">
            <a:extLst>
              <a:ext uri="{FF2B5EF4-FFF2-40B4-BE49-F238E27FC236}">
                <a16:creationId xmlns="" xmlns:a16="http://schemas.microsoft.com/office/drawing/2014/main" id="{02FE3C98-EB96-C146-86AF-AB56FD1D9DE6}"/>
              </a:ext>
            </a:extLst>
          </p:cNvPr>
          <p:cNvSpPr>
            <a:spLocks noGrp="1"/>
          </p:cNvSpPr>
          <p:nvPr>
            <p:ph type="body" sz="quarter" idx="33" hasCustomPrompt="1"/>
          </p:nvPr>
        </p:nvSpPr>
        <p:spPr>
          <a:xfrm>
            <a:off x="10035986" y="5503251"/>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Tree>
    <p:extLst>
      <p:ext uri="{BB962C8B-B14F-4D97-AF65-F5344CB8AC3E}">
        <p14:creationId xmlns:p14="http://schemas.microsoft.com/office/powerpoint/2010/main" val="1692278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NU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 xmlns:a16="http://schemas.microsoft.com/office/drawing/2014/main" id="{987CB851-7FDC-AE4B-A23E-E74EE495D598}"/>
              </a:ext>
            </a:extLst>
          </p:cNvPr>
          <p:cNvSpPr>
            <a:spLocks noGrp="1"/>
          </p:cNvSpPr>
          <p:nvPr>
            <p:ph type="pic" sz="quarter" idx="24"/>
          </p:nvPr>
        </p:nvSpPr>
        <p:spPr>
          <a:xfrm>
            <a:off x="346075" y="3022963"/>
            <a:ext cx="1070601" cy="1070600"/>
          </a:xfrm>
        </p:spPr>
        <p:txBody>
          <a:bodyPr/>
          <a:lstStyle/>
          <a:p>
            <a:endParaRPr lang="es-ES"/>
          </a:p>
        </p:txBody>
      </p:sp>
      <p:sp>
        <p:nvSpPr>
          <p:cNvPr id="43" name="Marcador de texto 9">
            <a:extLst>
              <a:ext uri="{FF2B5EF4-FFF2-40B4-BE49-F238E27FC236}">
                <a16:creationId xmlns="" xmlns:a16="http://schemas.microsoft.com/office/drawing/2014/main" id="{AAA83588-B800-0E46-B41C-63F3F0D2B21B}"/>
              </a:ext>
            </a:extLst>
          </p:cNvPr>
          <p:cNvSpPr>
            <a:spLocks noGrp="1"/>
          </p:cNvSpPr>
          <p:nvPr>
            <p:ph type="body" sz="quarter" idx="25" hasCustomPrompt="1"/>
          </p:nvPr>
        </p:nvSpPr>
        <p:spPr>
          <a:xfrm>
            <a:off x="3460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BB822B2F-D267-0644-A31E-F599127E7515}"/>
              </a:ext>
            </a:extLst>
          </p:cNvPr>
          <p:cNvSpPr>
            <a:spLocks noGrp="1"/>
          </p:cNvSpPr>
          <p:nvPr>
            <p:ph type="pic" sz="quarter" idx="28"/>
          </p:nvPr>
        </p:nvSpPr>
        <p:spPr>
          <a:xfrm>
            <a:off x="2086869" y="3022963"/>
            <a:ext cx="1070601" cy="1070600"/>
          </a:xfrm>
        </p:spPr>
        <p:txBody>
          <a:bodyPr/>
          <a:lstStyle/>
          <a:p>
            <a:endParaRPr lang="es-ES"/>
          </a:p>
        </p:txBody>
      </p:sp>
      <p:sp>
        <p:nvSpPr>
          <p:cNvPr id="45" name="Marcador de texto 9">
            <a:extLst>
              <a:ext uri="{FF2B5EF4-FFF2-40B4-BE49-F238E27FC236}">
                <a16:creationId xmlns="" xmlns:a16="http://schemas.microsoft.com/office/drawing/2014/main" id="{3981377F-E9C3-9943-9228-74050DBBAB0E}"/>
              </a:ext>
            </a:extLst>
          </p:cNvPr>
          <p:cNvSpPr>
            <a:spLocks noGrp="1"/>
          </p:cNvSpPr>
          <p:nvPr>
            <p:ph type="body" sz="quarter" idx="29" hasCustomPrompt="1"/>
          </p:nvPr>
        </p:nvSpPr>
        <p:spPr>
          <a:xfrm>
            <a:off x="208472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6" name="Marcador de posición de imagen 3">
            <a:extLst>
              <a:ext uri="{FF2B5EF4-FFF2-40B4-BE49-F238E27FC236}">
                <a16:creationId xmlns="" xmlns:a16="http://schemas.microsoft.com/office/drawing/2014/main" id="{9C317F13-FDF8-F246-93A2-CD1CFCEFFD3E}"/>
              </a:ext>
            </a:extLst>
          </p:cNvPr>
          <p:cNvSpPr>
            <a:spLocks noGrp="1"/>
          </p:cNvSpPr>
          <p:nvPr>
            <p:ph type="pic" sz="quarter" idx="32"/>
          </p:nvPr>
        </p:nvSpPr>
        <p:spPr>
          <a:xfrm>
            <a:off x="3827663" y="3022963"/>
            <a:ext cx="1070601" cy="1070600"/>
          </a:xfrm>
        </p:spPr>
        <p:txBody>
          <a:bodyPr/>
          <a:lstStyle/>
          <a:p>
            <a:endParaRPr lang="es-ES"/>
          </a:p>
        </p:txBody>
      </p:sp>
      <p:sp>
        <p:nvSpPr>
          <p:cNvPr id="47" name="Marcador de texto 9">
            <a:extLst>
              <a:ext uri="{FF2B5EF4-FFF2-40B4-BE49-F238E27FC236}">
                <a16:creationId xmlns="" xmlns:a16="http://schemas.microsoft.com/office/drawing/2014/main" id="{1F7E3685-7430-E441-9494-2B32880013E5}"/>
              </a:ext>
            </a:extLst>
          </p:cNvPr>
          <p:cNvSpPr>
            <a:spLocks noGrp="1"/>
          </p:cNvSpPr>
          <p:nvPr>
            <p:ph type="body" sz="quarter" idx="33" hasCustomPrompt="1"/>
          </p:nvPr>
        </p:nvSpPr>
        <p:spPr>
          <a:xfrm>
            <a:off x="383327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 xmlns:a16="http://schemas.microsoft.com/office/drawing/2014/main" id="{1BE1DA88-8928-9446-9574-362697FBC716}"/>
              </a:ext>
            </a:extLst>
          </p:cNvPr>
          <p:cNvSpPr>
            <a:spLocks noGrp="1"/>
          </p:cNvSpPr>
          <p:nvPr>
            <p:ph type="pic" sz="quarter" idx="36"/>
          </p:nvPr>
        </p:nvSpPr>
        <p:spPr>
          <a:xfrm>
            <a:off x="5568457" y="3022963"/>
            <a:ext cx="1070601" cy="1070600"/>
          </a:xfrm>
        </p:spPr>
        <p:txBody>
          <a:bodyPr/>
          <a:lstStyle/>
          <a:p>
            <a:endParaRPr lang="es-ES"/>
          </a:p>
        </p:txBody>
      </p:sp>
      <p:sp>
        <p:nvSpPr>
          <p:cNvPr id="49" name="Marcador de texto 9">
            <a:extLst>
              <a:ext uri="{FF2B5EF4-FFF2-40B4-BE49-F238E27FC236}">
                <a16:creationId xmlns="" xmlns:a16="http://schemas.microsoft.com/office/drawing/2014/main" id="{3D0B64DD-B14C-2642-AEE9-C17F114B570D}"/>
              </a:ext>
            </a:extLst>
          </p:cNvPr>
          <p:cNvSpPr>
            <a:spLocks noGrp="1"/>
          </p:cNvSpPr>
          <p:nvPr>
            <p:ph type="body" sz="quarter" idx="37" hasCustomPrompt="1"/>
          </p:nvPr>
        </p:nvSpPr>
        <p:spPr>
          <a:xfrm>
            <a:off x="556069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5353CC2A-58BC-FD49-9306-EFDAB2A58EB2}"/>
              </a:ext>
            </a:extLst>
          </p:cNvPr>
          <p:cNvSpPr>
            <a:spLocks noGrp="1"/>
          </p:cNvSpPr>
          <p:nvPr>
            <p:ph type="pic" sz="quarter" idx="38"/>
          </p:nvPr>
        </p:nvSpPr>
        <p:spPr>
          <a:xfrm>
            <a:off x="7309251" y="3022963"/>
            <a:ext cx="1070601" cy="1070600"/>
          </a:xfrm>
        </p:spPr>
        <p:txBody>
          <a:bodyPr/>
          <a:lstStyle/>
          <a:p>
            <a:endParaRPr lang="es-ES"/>
          </a:p>
        </p:txBody>
      </p:sp>
      <p:sp>
        <p:nvSpPr>
          <p:cNvPr id="51" name="Marcador de texto 9">
            <a:extLst>
              <a:ext uri="{FF2B5EF4-FFF2-40B4-BE49-F238E27FC236}">
                <a16:creationId xmlns="" xmlns:a16="http://schemas.microsoft.com/office/drawing/2014/main" id="{338215D0-BE47-784C-8F4E-5FDC31EF24B4}"/>
              </a:ext>
            </a:extLst>
          </p:cNvPr>
          <p:cNvSpPr>
            <a:spLocks noGrp="1"/>
          </p:cNvSpPr>
          <p:nvPr>
            <p:ph type="body" sz="quarter" idx="39" hasCustomPrompt="1"/>
          </p:nvPr>
        </p:nvSpPr>
        <p:spPr>
          <a:xfrm>
            <a:off x="730924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B5E93A57-BC12-0144-8A70-233BD968DF7A}"/>
              </a:ext>
            </a:extLst>
          </p:cNvPr>
          <p:cNvSpPr>
            <a:spLocks noGrp="1"/>
          </p:cNvSpPr>
          <p:nvPr>
            <p:ph type="pic" sz="quarter" idx="40"/>
          </p:nvPr>
        </p:nvSpPr>
        <p:spPr>
          <a:xfrm>
            <a:off x="9050045" y="3022963"/>
            <a:ext cx="1070601" cy="1070600"/>
          </a:xfrm>
        </p:spPr>
        <p:txBody>
          <a:bodyPr/>
          <a:lstStyle/>
          <a:p>
            <a:endParaRPr lang="es-ES"/>
          </a:p>
        </p:txBody>
      </p:sp>
      <p:sp>
        <p:nvSpPr>
          <p:cNvPr id="53" name="Marcador de texto 9">
            <a:extLst>
              <a:ext uri="{FF2B5EF4-FFF2-40B4-BE49-F238E27FC236}">
                <a16:creationId xmlns="" xmlns:a16="http://schemas.microsoft.com/office/drawing/2014/main" id="{DB4E3C6C-89F3-4A47-9E99-9A43FC047C60}"/>
              </a:ext>
            </a:extLst>
          </p:cNvPr>
          <p:cNvSpPr>
            <a:spLocks noGrp="1"/>
          </p:cNvSpPr>
          <p:nvPr>
            <p:ph type="body" sz="quarter" idx="41" hasCustomPrompt="1"/>
          </p:nvPr>
        </p:nvSpPr>
        <p:spPr>
          <a:xfrm>
            <a:off x="9050045"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 xmlns:a16="http://schemas.microsoft.com/office/drawing/2014/main"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 xmlns:a16="http://schemas.microsoft.com/office/drawing/2014/main" id="{784B31C8-09C7-DA4A-8060-FA102C824E36}"/>
              </a:ext>
            </a:extLst>
          </p:cNvPr>
          <p:cNvSpPr>
            <a:spLocks noGrp="1"/>
          </p:cNvSpPr>
          <p:nvPr>
            <p:ph type="pic" sz="quarter" idx="44"/>
          </p:nvPr>
        </p:nvSpPr>
        <p:spPr>
          <a:xfrm>
            <a:off x="346075" y="4974947"/>
            <a:ext cx="1070601" cy="1070600"/>
          </a:xfrm>
        </p:spPr>
        <p:txBody>
          <a:bodyPr/>
          <a:lstStyle/>
          <a:p>
            <a:endParaRPr lang="es-ES"/>
          </a:p>
        </p:txBody>
      </p:sp>
      <p:sp>
        <p:nvSpPr>
          <p:cNvPr id="57" name="Marcador de texto 9">
            <a:extLst>
              <a:ext uri="{FF2B5EF4-FFF2-40B4-BE49-F238E27FC236}">
                <a16:creationId xmlns="" xmlns:a16="http://schemas.microsoft.com/office/drawing/2014/main" id="{FD1F348D-486E-9448-BD0B-9A04831F980E}"/>
              </a:ext>
            </a:extLst>
          </p:cNvPr>
          <p:cNvSpPr>
            <a:spLocks noGrp="1"/>
          </p:cNvSpPr>
          <p:nvPr>
            <p:ph type="body" sz="quarter" idx="45" hasCustomPrompt="1"/>
          </p:nvPr>
        </p:nvSpPr>
        <p:spPr>
          <a:xfrm>
            <a:off x="3460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 xmlns:a16="http://schemas.microsoft.com/office/drawing/2014/main" id="{92B47CFB-A1B6-CA43-8D35-9FA48A47EED4}"/>
              </a:ext>
            </a:extLst>
          </p:cNvPr>
          <p:cNvSpPr>
            <a:spLocks noGrp="1"/>
          </p:cNvSpPr>
          <p:nvPr>
            <p:ph type="pic" sz="quarter" idx="46"/>
          </p:nvPr>
        </p:nvSpPr>
        <p:spPr>
          <a:xfrm>
            <a:off x="2086869" y="4974947"/>
            <a:ext cx="1070601" cy="1070600"/>
          </a:xfrm>
        </p:spPr>
        <p:txBody>
          <a:bodyPr/>
          <a:lstStyle/>
          <a:p>
            <a:endParaRPr lang="es-ES"/>
          </a:p>
        </p:txBody>
      </p:sp>
      <p:sp>
        <p:nvSpPr>
          <p:cNvPr id="59" name="Marcador de texto 9">
            <a:extLst>
              <a:ext uri="{FF2B5EF4-FFF2-40B4-BE49-F238E27FC236}">
                <a16:creationId xmlns="" xmlns:a16="http://schemas.microsoft.com/office/drawing/2014/main" id="{89268DB2-0592-1446-BBDE-EEFB38D83085}"/>
              </a:ext>
            </a:extLst>
          </p:cNvPr>
          <p:cNvSpPr>
            <a:spLocks noGrp="1"/>
          </p:cNvSpPr>
          <p:nvPr>
            <p:ph type="body" sz="quarter" idx="47" hasCustomPrompt="1"/>
          </p:nvPr>
        </p:nvSpPr>
        <p:spPr>
          <a:xfrm>
            <a:off x="208472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 xmlns:a16="http://schemas.microsoft.com/office/drawing/2014/main" id="{C5BB2BD1-39DF-B24F-A60D-72DDBEDACEEB}"/>
              </a:ext>
            </a:extLst>
          </p:cNvPr>
          <p:cNvSpPr>
            <a:spLocks noGrp="1"/>
          </p:cNvSpPr>
          <p:nvPr>
            <p:ph type="pic" sz="quarter" idx="48"/>
          </p:nvPr>
        </p:nvSpPr>
        <p:spPr>
          <a:xfrm>
            <a:off x="3827663" y="4974947"/>
            <a:ext cx="1070601" cy="1070600"/>
          </a:xfrm>
        </p:spPr>
        <p:txBody>
          <a:bodyPr/>
          <a:lstStyle/>
          <a:p>
            <a:endParaRPr lang="es-ES"/>
          </a:p>
        </p:txBody>
      </p:sp>
      <p:sp>
        <p:nvSpPr>
          <p:cNvPr id="61" name="Marcador de texto 9">
            <a:extLst>
              <a:ext uri="{FF2B5EF4-FFF2-40B4-BE49-F238E27FC236}">
                <a16:creationId xmlns="" xmlns:a16="http://schemas.microsoft.com/office/drawing/2014/main" id="{DEFA8A1D-9A48-674D-8989-5C806F5E6C8C}"/>
              </a:ext>
            </a:extLst>
          </p:cNvPr>
          <p:cNvSpPr>
            <a:spLocks noGrp="1"/>
          </p:cNvSpPr>
          <p:nvPr>
            <p:ph type="body" sz="quarter" idx="49" hasCustomPrompt="1"/>
          </p:nvPr>
        </p:nvSpPr>
        <p:spPr>
          <a:xfrm>
            <a:off x="383327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B462469D-E9D6-CC43-BB3B-9567200FFB61}"/>
              </a:ext>
            </a:extLst>
          </p:cNvPr>
          <p:cNvSpPr>
            <a:spLocks noGrp="1"/>
          </p:cNvSpPr>
          <p:nvPr>
            <p:ph type="pic" sz="quarter" idx="50"/>
          </p:nvPr>
        </p:nvSpPr>
        <p:spPr>
          <a:xfrm>
            <a:off x="5568457" y="4974947"/>
            <a:ext cx="1070601" cy="1070600"/>
          </a:xfrm>
        </p:spPr>
        <p:txBody>
          <a:bodyPr/>
          <a:lstStyle/>
          <a:p>
            <a:endParaRPr lang="es-ES"/>
          </a:p>
        </p:txBody>
      </p:sp>
      <p:sp>
        <p:nvSpPr>
          <p:cNvPr id="63" name="Marcador de texto 9">
            <a:extLst>
              <a:ext uri="{FF2B5EF4-FFF2-40B4-BE49-F238E27FC236}">
                <a16:creationId xmlns="" xmlns:a16="http://schemas.microsoft.com/office/drawing/2014/main" id="{3200B203-7E76-3B40-BD9A-6FFB785E9AC1}"/>
              </a:ext>
            </a:extLst>
          </p:cNvPr>
          <p:cNvSpPr>
            <a:spLocks noGrp="1"/>
          </p:cNvSpPr>
          <p:nvPr>
            <p:ph type="body" sz="quarter" idx="51" hasCustomPrompt="1"/>
          </p:nvPr>
        </p:nvSpPr>
        <p:spPr>
          <a:xfrm>
            <a:off x="556069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46AB9E2B-3612-D84A-87D9-88D7003256BE}"/>
              </a:ext>
            </a:extLst>
          </p:cNvPr>
          <p:cNvSpPr>
            <a:spLocks noGrp="1"/>
          </p:cNvSpPr>
          <p:nvPr>
            <p:ph type="pic" sz="quarter" idx="52"/>
          </p:nvPr>
        </p:nvSpPr>
        <p:spPr>
          <a:xfrm>
            <a:off x="7309251" y="4974947"/>
            <a:ext cx="1070601" cy="1070600"/>
          </a:xfrm>
        </p:spPr>
        <p:txBody>
          <a:bodyPr/>
          <a:lstStyle/>
          <a:p>
            <a:endParaRPr lang="es-ES"/>
          </a:p>
        </p:txBody>
      </p:sp>
      <p:sp>
        <p:nvSpPr>
          <p:cNvPr id="65" name="Marcador de texto 9">
            <a:extLst>
              <a:ext uri="{FF2B5EF4-FFF2-40B4-BE49-F238E27FC236}">
                <a16:creationId xmlns="" xmlns:a16="http://schemas.microsoft.com/office/drawing/2014/main" id="{ADDEEEC3-B8DF-3549-897F-3B82CB5D99C1}"/>
              </a:ext>
            </a:extLst>
          </p:cNvPr>
          <p:cNvSpPr>
            <a:spLocks noGrp="1"/>
          </p:cNvSpPr>
          <p:nvPr>
            <p:ph type="body" sz="quarter" idx="53" hasCustomPrompt="1"/>
          </p:nvPr>
        </p:nvSpPr>
        <p:spPr>
          <a:xfrm>
            <a:off x="730924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A536668A-7D00-7945-8E15-59700838A6D1}"/>
              </a:ext>
            </a:extLst>
          </p:cNvPr>
          <p:cNvSpPr>
            <a:spLocks noGrp="1"/>
          </p:cNvSpPr>
          <p:nvPr>
            <p:ph type="pic" sz="quarter" idx="54"/>
          </p:nvPr>
        </p:nvSpPr>
        <p:spPr>
          <a:xfrm>
            <a:off x="9050045" y="4974947"/>
            <a:ext cx="1070601" cy="1070600"/>
          </a:xfrm>
        </p:spPr>
        <p:txBody>
          <a:bodyPr/>
          <a:lstStyle/>
          <a:p>
            <a:endParaRPr lang="es-ES"/>
          </a:p>
        </p:txBody>
      </p:sp>
      <p:sp>
        <p:nvSpPr>
          <p:cNvPr id="67" name="Marcador de texto 9">
            <a:extLst>
              <a:ext uri="{FF2B5EF4-FFF2-40B4-BE49-F238E27FC236}">
                <a16:creationId xmlns="" xmlns:a16="http://schemas.microsoft.com/office/drawing/2014/main" id="{A61323AD-163A-8D41-9A8B-D7C843A3FAD2}"/>
              </a:ext>
            </a:extLst>
          </p:cNvPr>
          <p:cNvSpPr>
            <a:spLocks noGrp="1"/>
          </p:cNvSpPr>
          <p:nvPr>
            <p:ph type="body" sz="quarter" idx="55" hasCustomPrompt="1"/>
          </p:nvPr>
        </p:nvSpPr>
        <p:spPr>
          <a:xfrm>
            <a:off x="9050045"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 xmlns:a16="http://schemas.microsoft.com/office/drawing/2014/main"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 xmlns:a16="http://schemas.microsoft.com/office/drawing/2014/main"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38442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NU ICONOS 3">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2" name="Marcador de posición de imagen 3">
            <a:extLst>
              <a:ext uri="{FF2B5EF4-FFF2-40B4-BE49-F238E27FC236}">
                <a16:creationId xmlns="" xmlns:a16="http://schemas.microsoft.com/office/drawing/2014/main" id="{BBADAA27-842F-7B44-8C2C-8FEE6B765A22}"/>
              </a:ext>
            </a:extLst>
          </p:cNvPr>
          <p:cNvSpPr>
            <a:spLocks noGrp="1"/>
          </p:cNvSpPr>
          <p:nvPr>
            <p:ph type="pic" sz="quarter" idx="34"/>
          </p:nvPr>
        </p:nvSpPr>
        <p:spPr>
          <a:xfrm>
            <a:off x="346075" y="3233701"/>
            <a:ext cx="693581" cy="693580"/>
          </a:xfrm>
        </p:spPr>
        <p:txBody>
          <a:bodyPr/>
          <a:lstStyle/>
          <a:p>
            <a:endParaRPr lang="es-ES"/>
          </a:p>
        </p:txBody>
      </p:sp>
      <p:sp>
        <p:nvSpPr>
          <p:cNvPr id="43" name="Marcador de texto 9">
            <a:extLst>
              <a:ext uri="{FF2B5EF4-FFF2-40B4-BE49-F238E27FC236}">
                <a16:creationId xmlns="" xmlns:a16="http://schemas.microsoft.com/office/drawing/2014/main" id="{4EDC8C1C-749F-CD49-846C-2A795A204DD6}"/>
              </a:ext>
            </a:extLst>
          </p:cNvPr>
          <p:cNvSpPr>
            <a:spLocks noGrp="1"/>
          </p:cNvSpPr>
          <p:nvPr>
            <p:ph type="body" sz="quarter" idx="35" hasCustomPrompt="1"/>
          </p:nvPr>
        </p:nvSpPr>
        <p:spPr>
          <a:xfrm>
            <a:off x="1236847" y="33647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2E553E2C-6A15-9543-B77D-6988E31C17F3}"/>
              </a:ext>
            </a:extLst>
          </p:cNvPr>
          <p:cNvSpPr>
            <a:spLocks noGrp="1"/>
          </p:cNvSpPr>
          <p:nvPr>
            <p:ph type="pic" sz="quarter" idx="36"/>
          </p:nvPr>
        </p:nvSpPr>
        <p:spPr>
          <a:xfrm>
            <a:off x="346075" y="4079663"/>
            <a:ext cx="693581" cy="693580"/>
          </a:xfrm>
        </p:spPr>
        <p:txBody>
          <a:bodyPr/>
          <a:lstStyle/>
          <a:p>
            <a:endParaRPr lang="es-ES"/>
          </a:p>
        </p:txBody>
      </p:sp>
      <p:sp>
        <p:nvSpPr>
          <p:cNvPr id="45" name="Marcador de posición de imagen 3">
            <a:extLst>
              <a:ext uri="{FF2B5EF4-FFF2-40B4-BE49-F238E27FC236}">
                <a16:creationId xmlns="" xmlns:a16="http://schemas.microsoft.com/office/drawing/2014/main" id="{38BC09AF-F130-7446-B8C6-4B9462D0B3BE}"/>
              </a:ext>
            </a:extLst>
          </p:cNvPr>
          <p:cNvSpPr>
            <a:spLocks noGrp="1"/>
          </p:cNvSpPr>
          <p:nvPr>
            <p:ph type="pic" sz="quarter" idx="37"/>
          </p:nvPr>
        </p:nvSpPr>
        <p:spPr>
          <a:xfrm>
            <a:off x="346075" y="4925625"/>
            <a:ext cx="693581" cy="693580"/>
          </a:xfrm>
        </p:spPr>
        <p:txBody>
          <a:bodyPr/>
          <a:lstStyle/>
          <a:p>
            <a:endParaRPr lang="es-ES"/>
          </a:p>
        </p:txBody>
      </p:sp>
      <p:sp>
        <p:nvSpPr>
          <p:cNvPr id="46" name="Marcador de posición de imagen 3">
            <a:extLst>
              <a:ext uri="{FF2B5EF4-FFF2-40B4-BE49-F238E27FC236}">
                <a16:creationId xmlns="" xmlns:a16="http://schemas.microsoft.com/office/drawing/2014/main" id="{65675275-4A69-CB48-9D31-2415C0BF666C}"/>
              </a:ext>
            </a:extLst>
          </p:cNvPr>
          <p:cNvSpPr>
            <a:spLocks noGrp="1"/>
          </p:cNvSpPr>
          <p:nvPr>
            <p:ph type="pic" sz="quarter" idx="38"/>
          </p:nvPr>
        </p:nvSpPr>
        <p:spPr>
          <a:xfrm>
            <a:off x="346075" y="5771587"/>
            <a:ext cx="693581" cy="693580"/>
          </a:xfrm>
        </p:spPr>
        <p:txBody>
          <a:bodyPr/>
          <a:lstStyle/>
          <a:p>
            <a:endParaRPr lang="es-ES"/>
          </a:p>
        </p:txBody>
      </p:sp>
      <p:sp>
        <p:nvSpPr>
          <p:cNvPr id="47" name="Marcador de texto 9">
            <a:extLst>
              <a:ext uri="{FF2B5EF4-FFF2-40B4-BE49-F238E27FC236}">
                <a16:creationId xmlns="" xmlns:a16="http://schemas.microsoft.com/office/drawing/2014/main" id="{8D6BFED9-E2AA-3F40-A850-ACF38DE82EB5}"/>
              </a:ext>
            </a:extLst>
          </p:cNvPr>
          <p:cNvSpPr>
            <a:spLocks noGrp="1"/>
          </p:cNvSpPr>
          <p:nvPr>
            <p:ph type="body" sz="quarter" idx="39" hasCustomPrompt="1"/>
          </p:nvPr>
        </p:nvSpPr>
        <p:spPr>
          <a:xfrm>
            <a:off x="1236847" y="4189039"/>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48" name="Marcador de texto 9">
            <a:extLst>
              <a:ext uri="{FF2B5EF4-FFF2-40B4-BE49-F238E27FC236}">
                <a16:creationId xmlns="" xmlns:a16="http://schemas.microsoft.com/office/drawing/2014/main" id="{DC7D125F-E2C1-A148-94DF-56205BB30176}"/>
              </a:ext>
            </a:extLst>
          </p:cNvPr>
          <p:cNvSpPr>
            <a:spLocks noGrp="1"/>
          </p:cNvSpPr>
          <p:nvPr>
            <p:ph type="body" sz="quarter" idx="40" hasCustomPrompt="1"/>
          </p:nvPr>
        </p:nvSpPr>
        <p:spPr>
          <a:xfrm>
            <a:off x="1236847" y="5039044"/>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49" name="Marcador de texto 9">
            <a:extLst>
              <a:ext uri="{FF2B5EF4-FFF2-40B4-BE49-F238E27FC236}">
                <a16:creationId xmlns="" xmlns:a16="http://schemas.microsoft.com/office/drawing/2014/main" id="{029366B2-6200-3B41-9FB5-B081961812FD}"/>
              </a:ext>
            </a:extLst>
          </p:cNvPr>
          <p:cNvSpPr>
            <a:spLocks noGrp="1"/>
          </p:cNvSpPr>
          <p:nvPr>
            <p:ph type="body" sz="quarter" idx="41" hasCustomPrompt="1"/>
          </p:nvPr>
        </p:nvSpPr>
        <p:spPr>
          <a:xfrm>
            <a:off x="1236847" y="5863292"/>
            <a:ext cx="1982871"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50" name="Marcador de posición de imagen 3">
            <a:extLst>
              <a:ext uri="{FF2B5EF4-FFF2-40B4-BE49-F238E27FC236}">
                <a16:creationId xmlns="" xmlns:a16="http://schemas.microsoft.com/office/drawing/2014/main" id="{5FB86DA7-603E-3943-B71C-C5946DB3672C}"/>
              </a:ext>
            </a:extLst>
          </p:cNvPr>
          <p:cNvSpPr>
            <a:spLocks noGrp="1"/>
          </p:cNvSpPr>
          <p:nvPr>
            <p:ph type="pic" sz="quarter" idx="42"/>
          </p:nvPr>
        </p:nvSpPr>
        <p:spPr>
          <a:xfrm>
            <a:off x="3665141" y="3165862"/>
            <a:ext cx="2314886" cy="2314885"/>
          </a:xfrm>
        </p:spPr>
        <p:txBody>
          <a:bodyPr/>
          <a:lstStyle/>
          <a:p>
            <a:endParaRPr lang="es-ES"/>
          </a:p>
        </p:txBody>
      </p:sp>
      <p:sp>
        <p:nvSpPr>
          <p:cNvPr id="51" name="Marcador de texto 9">
            <a:extLst>
              <a:ext uri="{FF2B5EF4-FFF2-40B4-BE49-F238E27FC236}">
                <a16:creationId xmlns="" xmlns:a16="http://schemas.microsoft.com/office/drawing/2014/main" id="{BE38FF62-928A-9940-B0B6-5047290CA7DD}"/>
              </a:ext>
            </a:extLst>
          </p:cNvPr>
          <p:cNvSpPr>
            <a:spLocks noGrp="1"/>
          </p:cNvSpPr>
          <p:nvPr>
            <p:ph type="body" sz="quarter" idx="43" hasCustomPrompt="1"/>
          </p:nvPr>
        </p:nvSpPr>
        <p:spPr>
          <a:xfrm>
            <a:off x="366514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AB7EE7DB-2290-A64F-BB28-962A0147B4E0}"/>
              </a:ext>
            </a:extLst>
          </p:cNvPr>
          <p:cNvSpPr>
            <a:spLocks noGrp="1"/>
          </p:cNvSpPr>
          <p:nvPr>
            <p:ph type="pic" sz="quarter" idx="44"/>
          </p:nvPr>
        </p:nvSpPr>
        <p:spPr>
          <a:xfrm>
            <a:off x="6619581" y="3165862"/>
            <a:ext cx="2314886" cy="2314885"/>
          </a:xfrm>
        </p:spPr>
        <p:txBody>
          <a:bodyPr/>
          <a:lstStyle/>
          <a:p>
            <a:endParaRPr lang="es-ES"/>
          </a:p>
        </p:txBody>
      </p:sp>
      <p:sp>
        <p:nvSpPr>
          <p:cNvPr id="53" name="Marcador de texto 9">
            <a:extLst>
              <a:ext uri="{FF2B5EF4-FFF2-40B4-BE49-F238E27FC236}">
                <a16:creationId xmlns="" xmlns:a16="http://schemas.microsoft.com/office/drawing/2014/main" id="{5F06DDF7-C26B-134F-880A-F6EBB4F9902F}"/>
              </a:ext>
            </a:extLst>
          </p:cNvPr>
          <p:cNvSpPr>
            <a:spLocks noGrp="1"/>
          </p:cNvSpPr>
          <p:nvPr>
            <p:ph type="body" sz="quarter" idx="45" hasCustomPrompt="1"/>
          </p:nvPr>
        </p:nvSpPr>
        <p:spPr>
          <a:xfrm>
            <a:off x="6619581" y="5689154"/>
            <a:ext cx="2314886"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54" name="Marcador de posición de imagen 3">
            <a:extLst>
              <a:ext uri="{FF2B5EF4-FFF2-40B4-BE49-F238E27FC236}">
                <a16:creationId xmlns="" xmlns:a16="http://schemas.microsoft.com/office/drawing/2014/main" id="{05EB2759-F215-1C4B-A867-881419C0ED3B}"/>
              </a:ext>
            </a:extLst>
          </p:cNvPr>
          <p:cNvSpPr>
            <a:spLocks noGrp="1"/>
          </p:cNvSpPr>
          <p:nvPr>
            <p:ph type="pic" sz="quarter" idx="46"/>
          </p:nvPr>
        </p:nvSpPr>
        <p:spPr>
          <a:xfrm>
            <a:off x="9574021" y="3165862"/>
            <a:ext cx="2314886" cy="2314885"/>
          </a:xfrm>
        </p:spPr>
        <p:txBody>
          <a:bodyPr/>
          <a:lstStyle/>
          <a:p>
            <a:endParaRPr lang="es-ES"/>
          </a:p>
        </p:txBody>
      </p:sp>
      <p:sp>
        <p:nvSpPr>
          <p:cNvPr id="55" name="Marcador de texto 9">
            <a:extLst>
              <a:ext uri="{FF2B5EF4-FFF2-40B4-BE49-F238E27FC236}">
                <a16:creationId xmlns="" xmlns:a16="http://schemas.microsoft.com/office/drawing/2014/main" id="{802E767C-B855-8742-ACF7-3C5C806FD7AF}"/>
              </a:ext>
            </a:extLst>
          </p:cNvPr>
          <p:cNvSpPr>
            <a:spLocks noGrp="1"/>
          </p:cNvSpPr>
          <p:nvPr>
            <p:ph type="body" sz="quarter" idx="47" hasCustomPrompt="1"/>
          </p:nvPr>
        </p:nvSpPr>
        <p:spPr>
          <a:xfrm>
            <a:off x="9581755" y="5689154"/>
            <a:ext cx="2307152" cy="1021128"/>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Tree>
    <p:extLst>
      <p:ext uri="{BB962C8B-B14F-4D97-AF65-F5344CB8AC3E}">
        <p14:creationId xmlns:p14="http://schemas.microsoft.com/office/powerpoint/2010/main" val="3899218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NU ICONOS 4">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32BD83D9-CEF5-C344-9D3D-BA6AC57803F2}"/>
              </a:ext>
            </a:extLst>
          </p:cNvPr>
          <p:cNvSpPr>
            <a:spLocks noGrp="1"/>
          </p:cNvSpPr>
          <p:nvPr>
            <p:ph type="pic" sz="quarter" idx="16"/>
          </p:nvPr>
        </p:nvSpPr>
        <p:spPr>
          <a:xfrm>
            <a:off x="346075" y="299316"/>
            <a:ext cx="583315" cy="583314"/>
          </a:xfrm>
        </p:spPr>
        <p:txBody>
          <a:bodyPr/>
          <a:lstStyle/>
          <a:p>
            <a:endParaRPr lang="es-ES"/>
          </a:p>
        </p:txBody>
      </p:sp>
      <p:sp>
        <p:nvSpPr>
          <p:cNvPr id="21" name="Marcador de posición de imagen 3">
            <a:extLst>
              <a:ext uri="{FF2B5EF4-FFF2-40B4-BE49-F238E27FC236}">
                <a16:creationId xmlns="" xmlns:a16="http://schemas.microsoft.com/office/drawing/2014/main" id="{FDE355DD-4393-8C48-BC8F-87F25D906065}"/>
              </a:ext>
            </a:extLst>
          </p:cNvPr>
          <p:cNvSpPr>
            <a:spLocks noGrp="1"/>
          </p:cNvSpPr>
          <p:nvPr>
            <p:ph type="pic" sz="quarter" idx="17"/>
          </p:nvPr>
        </p:nvSpPr>
        <p:spPr>
          <a:xfrm>
            <a:off x="1189807" y="299316"/>
            <a:ext cx="583315" cy="583314"/>
          </a:xfrm>
        </p:spPr>
        <p:txBody>
          <a:bodyPr/>
          <a:lstStyle/>
          <a:p>
            <a:endParaRPr lang="es-ES"/>
          </a:p>
        </p:txBody>
      </p:sp>
      <p:sp>
        <p:nvSpPr>
          <p:cNvPr id="22" name="Marcador de posición de imagen 3">
            <a:extLst>
              <a:ext uri="{FF2B5EF4-FFF2-40B4-BE49-F238E27FC236}">
                <a16:creationId xmlns="" xmlns:a16="http://schemas.microsoft.com/office/drawing/2014/main" id="{51036407-3A57-4F48-9886-608C5AEBEAAD}"/>
              </a:ext>
            </a:extLst>
          </p:cNvPr>
          <p:cNvSpPr>
            <a:spLocks noGrp="1"/>
          </p:cNvSpPr>
          <p:nvPr>
            <p:ph type="pic" sz="quarter" idx="18"/>
          </p:nvPr>
        </p:nvSpPr>
        <p:spPr>
          <a:xfrm>
            <a:off x="2033539" y="299316"/>
            <a:ext cx="583315" cy="583314"/>
          </a:xfrm>
        </p:spPr>
        <p:txBody>
          <a:bodyPr/>
          <a:lstStyle/>
          <a:p>
            <a:endParaRPr lang="es-ES"/>
          </a:p>
        </p:txBody>
      </p:sp>
      <p:sp>
        <p:nvSpPr>
          <p:cNvPr id="24" name="Marcador de posición de imagen 3">
            <a:extLst>
              <a:ext uri="{FF2B5EF4-FFF2-40B4-BE49-F238E27FC236}">
                <a16:creationId xmlns="" xmlns:a16="http://schemas.microsoft.com/office/drawing/2014/main" id="{09758F51-7061-C24E-8BAB-360D5D83B0C6}"/>
              </a:ext>
            </a:extLst>
          </p:cNvPr>
          <p:cNvSpPr>
            <a:spLocks noGrp="1"/>
          </p:cNvSpPr>
          <p:nvPr>
            <p:ph type="pic" sz="quarter" idx="19"/>
          </p:nvPr>
        </p:nvSpPr>
        <p:spPr>
          <a:xfrm>
            <a:off x="2877271" y="299316"/>
            <a:ext cx="583315" cy="583314"/>
          </a:xfrm>
        </p:spPr>
        <p:txBody>
          <a:bodyPr/>
          <a:lstStyle/>
          <a:p>
            <a:endParaRPr lang="es-ES"/>
          </a:p>
        </p:txBody>
      </p:sp>
      <p:sp>
        <p:nvSpPr>
          <p:cNvPr id="28" name="Marcador de posición de imagen 3">
            <a:extLst>
              <a:ext uri="{FF2B5EF4-FFF2-40B4-BE49-F238E27FC236}">
                <a16:creationId xmlns="" xmlns:a16="http://schemas.microsoft.com/office/drawing/2014/main" id="{0D8282EF-CDF5-6D49-BF51-D6FC461C9324}"/>
              </a:ext>
            </a:extLst>
          </p:cNvPr>
          <p:cNvSpPr>
            <a:spLocks noGrp="1"/>
          </p:cNvSpPr>
          <p:nvPr>
            <p:ph type="pic" sz="quarter" idx="20"/>
          </p:nvPr>
        </p:nvSpPr>
        <p:spPr>
          <a:xfrm>
            <a:off x="3721003" y="299316"/>
            <a:ext cx="583315" cy="583314"/>
          </a:xfrm>
        </p:spPr>
        <p:txBody>
          <a:bodyPr/>
          <a:lstStyle/>
          <a:p>
            <a:endParaRPr lang="es-ES"/>
          </a:p>
        </p:txBody>
      </p:sp>
      <p:sp>
        <p:nvSpPr>
          <p:cNvPr id="29" name="Marcador de posición de imagen 3">
            <a:extLst>
              <a:ext uri="{FF2B5EF4-FFF2-40B4-BE49-F238E27FC236}">
                <a16:creationId xmlns="" xmlns:a16="http://schemas.microsoft.com/office/drawing/2014/main" id="{4B2EB426-EADE-D147-A3E8-1F63CFB20D7C}"/>
              </a:ext>
            </a:extLst>
          </p:cNvPr>
          <p:cNvSpPr>
            <a:spLocks noGrp="1"/>
          </p:cNvSpPr>
          <p:nvPr>
            <p:ph type="pic" sz="quarter" idx="21"/>
          </p:nvPr>
        </p:nvSpPr>
        <p:spPr>
          <a:xfrm>
            <a:off x="4564735" y="299316"/>
            <a:ext cx="583315" cy="583314"/>
          </a:xfrm>
        </p:spPr>
        <p:txBody>
          <a:bodyPr/>
          <a:lstStyle/>
          <a:p>
            <a:endParaRPr lang="es-ES"/>
          </a:p>
        </p:txBody>
      </p:sp>
      <p:sp>
        <p:nvSpPr>
          <p:cNvPr id="30" name="Marcador de posición de imagen 3">
            <a:extLst>
              <a:ext uri="{FF2B5EF4-FFF2-40B4-BE49-F238E27FC236}">
                <a16:creationId xmlns="" xmlns:a16="http://schemas.microsoft.com/office/drawing/2014/main" id="{316AE166-783B-684F-A1CC-2F2C4DFBBA96}"/>
              </a:ext>
            </a:extLst>
          </p:cNvPr>
          <p:cNvSpPr>
            <a:spLocks noGrp="1"/>
          </p:cNvSpPr>
          <p:nvPr>
            <p:ph type="pic" sz="quarter" idx="22"/>
          </p:nvPr>
        </p:nvSpPr>
        <p:spPr>
          <a:xfrm>
            <a:off x="5408467" y="299316"/>
            <a:ext cx="583315" cy="583314"/>
          </a:xfrm>
        </p:spPr>
        <p:txBody>
          <a:bodyPr/>
          <a:lstStyle/>
          <a:p>
            <a:endParaRPr lang="es-ES"/>
          </a:p>
        </p:txBody>
      </p:sp>
      <p:sp>
        <p:nvSpPr>
          <p:cNvPr id="31" name="Marcador de posición de imagen 3">
            <a:extLst>
              <a:ext uri="{FF2B5EF4-FFF2-40B4-BE49-F238E27FC236}">
                <a16:creationId xmlns="" xmlns:a16="http://schemas.microsoft.com/office/drawing/2014/main" id="{02F55CA6-EFBB-FA4C-8235-F175A69F1500}"/>
              </a:ext>
            </a:extLst>
          </p:cNvPr>
          <p:cNvSpPr>
            <a:spLocks noGrp="1"/>
          </p:cNvSpPr>
          <p:nvPr>
            <p:ph type="pic" sz="quarter" idx="23"/>
          </p:nvPr>
        </p:nvSpPr>
        <p:spPr>
          <a:xfrm>
            <a:off x="6252200" y="299316"/>
            <a:ext cx="583315" cy="583314"/>
          </a:xfrm>
        </p:spPr>
        <p:txBody>
          <a:bodyPr/>
          <a:lstStyle/>
          <a:p>
            <a:endParaRPr lang="es-ES"/>
          </a:p>
        </p:txBody>
      </p:sp>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2413156"/>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2044063"/>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1377253"/>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48" name="Marcador de posición de imagen 3">
            <a:extLst>
              <a:ext uri="{FF2B5EF4-FFF2-40B4-BE49-F238E27FC236}">
                <a16:creationId xmlns="" xmlns:a16="http://schemas.microsoft.com/office/drawing/2014/main" id="{1BE1DA88-8928-9446-9574-362697FBC716}"/>
              </a:ext>
            </a:extLst>
          </p:cNvPr>
          <p:cNvSpPr>
            <a:spLocks noGrp="1"/>
          </p:cNvSpPr>
          <p:nvPr>
            <p:ph type="pic" sz="quarter" idx="36"/>
          </p:nvPr>
        </p:nvSpPr>
        <p:spPr>
          <a:xfrm>
            <a:off x="5883777" y="3022963"/>
            <a:ext cx="1070601" cy="1070600"/>
          </a:xfrm>
        </p:spPr>
        <p:txBody>
          <a:bodyPr/>
          <a:lstStyle/>
          <a:p>
            <a:endParaRPr lang="es-ES"/>
          </a:p>
        </p:txBody>
      </p:sp>
      <p:sp>
        <p:nvSpPr>
          <p:cNvPr id="49" name="Marcador de texto 9">
            <a:extLst>
              <a:ext uri="{FF2B5EF4-FFF2-40B4-BE49-F238E27FC236}">
                <a16:creationId xmlns="" xmlns:a16="http://schemas.microsoft.com/office/drawing/2014/main" id="{3D0B64DD-B14C-2642-AEE9-C17F114B570D}"/>
              </a:ext>
            </a:extLst>
          </p:cNvPr>
          <p:cNvSpPr>
            <a:spLocks noGrp="1"/>
          </p:cNvSpPr>
          <p:nvPr>
            <p:ph type="body" sz="quarter" idx="37" hasCustomPrompt="1"/>
          </p:nvPr>
        </p:nvSpPr>
        <p:spPr>
          <a:xfrm>
            <a:off x="5876019"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5353CC2A-58BC-FD49-9306-EFDAB2A58EB2}"/>
              </a:ext>
            </a:extLst>
          </p:cNvPr>
          <p:cNvSpPr>
            <a:spLocks noGrp="1"/>
          </p:cNvSpPr>
          <p:nvPr>
            <p:ph type="pic" sz="quarter" idx="38"/>
          </p:nvPr>
        </p:nvSpPr>
        <p:spPr>
          <a:xfrm>
            <a:off x="7529975" y="3022963"/>
            <a:ext cx="1070601" cy="1070600"/>
          </a:xfrm>
        </p:spPr>
        <p:txBody>
          <a:bodyPr/>
          <a:lstStyle/>
          <a:p>
            <a:endParaRPr lang="es-ES"/>
          </a:p>
        </p:txBody>
      </p:sp>
      <p:sp>
        <p:nvSpPr>
          <p:cNvPr id="51" name="Marcador de texto 9">
            <a:extLst>
              <a:ext uri="{FF2B5EF4-FFF2-40B4-BE49-F238E27FC236}">
                <a16:creationId xmlns="" xmlns:a16="http://schemas.microsoft.com/office/drawing/2014/main" id="{338215D0-BE47-784C-8F4E-5FDC31EF24B4}"/>
              </a:ext>
            </a:extLst>
          </p:cNvPr>
          <p:cNvSpPr>
            <a:spLocks noGrp="1"/>
          </p:cNvSpPr>
          <p:nvPr>
            <p:ph type="body" sz="quarter" idx="39" hasCustomPrompt="1"/>
          </p:nvPr>
        </p:nvSpPr>
        <p:spPr>
          <a:xfrm>
            <a:off x="7529973"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B5E93A57-BC12-0144-8A70-233BD968DF7A}"/>
              </a:ext>
            </a:extLst>
          </p:cNvPr>
          <p:cNvSpPr>
            <a:spLocks noGrp="1"/>
          </p:cNvSpPr>
          <p:nvPr>
            <p:ph type="pic" sz="quarter" idx="40"/>
          </p:nvPr>
        </p:nvSpPr>
        <p:spPr>
          <a:xfrm>
            <a:off x="9160407" y="3022963"/>
            <a:ext cx="1070601" cy="1070600"/>
          </a:xfrm>
        </p:spPr>
        <p:txBody>
          <a:bodyPr/>
          <a:lstStyle/>
          <a:p>
            <a:endParaRPr lang="es-ES" dirty="0"/>
          </a:p>
        </p:txBody>
      </p:sp>
      <p:sp>
        <p:nvSpPr>
          <p:cNvPr id="53" name="Marcador de texto 9">
            <a:extLst>
              <a:ext uri="{FF2B5EF4-FFF2-40B4-BE49-F238E27FC236}">
                <a16:creationId xmlns="" xmlns:a16="http://schemas.microsoft.com/office/drawing/2014/main" id="{DB4E3C6C-89F3-4A47-9E99-9A43FC047C60}"/>
              </a:ext>
            </a:extLst>
          </p:cNvPr>
          <p:cNvSpPr>
            <a:spLocks noGrp="1"/>
          </p:cNvSpPr>
          <p:nvPr>
            <p:ph type="body" sz="quarter" idx="41" hasCustomPrompt="1"/>
          </p:nvPr>
        </p:nvSpPr>
        <p:spPr>
          <a:xfrm>
            <a:off x="9160407"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621AAF6F-63E6-9241-9B50-C55A174A476C}"/>
              </a:ext>
            </a:extLst>
          </p:cNvPr>
          <p:cNvSpPr>
            <a:spLocks noGrp="1"/>
          </p:cNvSpPr>
          <p:nvPr>
            <p:ph type="pic" sz="quarter" idx="42"/>
          </p:nvPr>
        </p:nvSpPr>
        <p:spPr>
          <a:xfrm>
            <a:off x="10790841" y="3022963"/>
            <a:ext cx="1070601" cy="1070600"/>
          </a:xfrm>
        </p:spPr>
        <p:txBody>
          <a:bodyPr/>
          <a:lstStyle/>
          <a:p>
            <a:endParaRPr lang="es-ES"/>
          </a:p>
        </p:txBody>
      </p:sp>
      <p:sp>
        <p:nvSpPr>
          <p:cNvPr id="55" name="Marcador de texto 9">
            <a:extLst>
              <a:ext uri="{FF2B5EF4-FFF2-40B4-BE49-F238E27FC236}">
                <a16:creationId xmlns="" xmlns:a16="http://schemas.microsoft.com/office/drawing/2014/main" id="{34BFE0AF-A555-1549-9E21-F7E3991672E4}"/>
              </a:ext>
            </a:extLst>
          </p:cNvPr>
          <p:cNvSpPr>
            <a:spLocks noGrp="1"/>
          </p:cNvSpPr>
          <p:nvPr>
            <p:ph type="body" sz="quarter" idx="43" hasCustomPrompt="1"/>
          </p:nvPr>
        </p:nvSpPr>
        <p:spPr>
          <a:xfrm>
            <a:off x="1079084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B462469D-E9D6-CC43-BB3B-9567200FFB61}"/>
              </a:ext>
            </a:extLst>
          </p:cNvPr>
          <p:cNvSpPr>
            <a:spLocks noGrp="1"/>
          </p:cNvSpPr>
          <p:nvPr>
            <p:ph type="pic" sz="quarter" idx="50"/>
          </p:nvPr>
        </p:nvSpPr>
        <p:spPr>
          <a:xfrm>
            <a:off x="5883777" y="4974947"/>
            <a:ext cx="1070601" cy="1070600"/>
          </a:xfrm>
        </p:spPr>
        <p:txBody>
          <a:bodyPr/>
          <a:lstStyle/>
          <a:p>
            <a:endParaRPr lang="es-ES"/>
          </a:p>
        </p:txBody>
      </p:sp>
      <p:sp>
        <p:nvSpPr>
          <p:cNvPr id="63" name="Marcador de texto 9">
            <a:extLst>
              <a:ext uri="{FF2B5EF4-FFF2-40B4-BE49-F238E27FC236}">
                <a16:creationId xmlns="" xmlns:a16="http://schemas.microsoft.com/office/drawing/2014/main" id="{3200B203-7E76-3B40-BD9A-6FFB785E9AC1}"/>
              </a:ext>
            </a:extLst>
          </p:cNvPr>
          <p:cNvSpPr>
            <a:spLocks noGrp="1"/>
          </p:cNvSpPr>
          <p:nvPr>
            <p:ph type="body" sz="quarter" idx="51" hasCustomPrompt="1"/>
          </p:nvPr>
        </p:nvSpPr>
        <p:spPr>
          <a:xfrm>
            <a:off x="5876019"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46AB9E2B-3612-D84A-87D9-88D7003256BE}"/>
              </a:ext>
            </a:extLst>
          </p:cNvPr>
          <p:cNvSpPr>
            <a:spLocks noGrp="1"/>
          </p:cNvSpPr>
          <p:nvPr>
            <p:ph type="pic" sz="quarter" idx="52"/>
          </p:nvPr>
        </p:nvSpPr>
        <p:spPr>
          <a:xfrm>
            <a:off x="7529975" y="4974947"/>
            <a:ext cx="1070601" cy="1070600"/>
          </a:xfrm>
        </p:spPr>
        <p:txBody>
          <a:bodyPr/>
          <a:lstStyle/>
          <a:p>
            <a:endParaRPr lang="es-ES"/>
          </a:p>
        </p:txBody>
      </p:sp>
      <p:sp>
        <p:nvSpPr>
          <p:cNvPr id="65" name="Marcador de texto 9">
            <a:extLst>
              <a:ext uri="{FF2B5EF4-FFF2-40B4-BE49-F238E27FC236}">
                <a16:creationId xmlns="" xmlns:a16="http://schemas.microsoft.com/office/drawing/2014/main" id="{ADDEEEC3-B8DF-3549-897F-3B82CB5D99C1}"/>
              </a:ext>
            </a:extLst>
          </p:cNvPr>
          <p:cNvSpPr>
            <a:spLocks noGrp="1"/>
          </p:cNvSpPr>
          <p:nvPr>
            <p:ph type="body" sz="quarter" idx="53" hasCustomPrompt="1"/>
          </p:nvPr>
        </p:nvSpPr>
        <p:spPr>
          <a:xfrm>
            <a:off x="7529973"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A536668A-7D00-7945-8E15-59700838A6D1}"/>
              </a:ext>
            </a:extLst>
          </p:cNvPr>
          <p:cNvSpPr>
            <a:spLocks noGrp="1"/>
          </p:cNvSpPr>
          <p:nvPr>
            <p:ph type="pic" sz="quarter" idx="54"/>
          </p:nvPr>
        </p:nvSpPr>
        <p:spPr>
          <a:xfrm>
            <a:off x="9160407" y="4974947"/>
            <a:ext cx="1070601" cy="1070600"/>
          </a:xfrm>
        </p:spPr>
        <p:txBody>
          <a:bodyPr/>
          <a:lstStyle/>
          <a:p>
            <a:endParaRPr lang="es-ES"/>
          </a:p>
        </p:txBody>
      </p:sp>
      <p:sp>
        <p:nvSpPr>
          <p:cNvPr id="67" name="Marcador de texto 9">
            <a:extLst>
              <a:ext uri="{FF2B5EF4-FFF2-40B4-BE49-F238E27FC236}">
                <a16:creationId xmlns="" xmlns:a16="http://schemas.microsoft.com/office/drawing/2014/main" id="{A61323AD-163A-8D41-9A8B-D7C843A3FAD2}"/>
              </a:ext>
            </a:extLst>
          </p:cNvPr>
          <p:cNvSpPr>
            <a:spLocks noGrp="1"/>
          </p:cNvSpPr>
          <p:nvPr>
            <p:ph type="body" sz="quarter" idx="55" hasCustomPrompt="1"/>
          </p:nvPr>
        </p:nvSpPr>
        <p:spPr>
          <a:xfrm>
            <a:off x="9160407"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8" name="Marcador de posición de imagen 3">
            <a:extLst>
              <a:ext uri="{FF2B5EF4-FFF2-40B4-BE49-F238E27FC236}">
                <a16:creationId xmlns="" xmlns:a16="http://schemas.microsoft.com/office/drawing/2014/main" id="{B2DBFA34-C810-C84C-A064-4C45A0A0A926}"/>
              </a:ext>
            </a:extLst>
          </p:cNvPr>
          <p:cNvSpPr>
            <a:spLocks noGrp="1"/>
          </p:cNvSpPr>
          <p:nvPr>
            <p:ph type="pic" sz="quarter" idx="56"/>
          </p:nvPr>
        </p:nvSpPr>
        <p:spPr>
          <a:xfrm>
            <a:off x="10790841" y="4974947"/>
            <a:ext cx="1070601" cy="1070600"/>
          </a:xfrm>
        </p:spPr>
        <p:txBody>
          <a:bodyPr/>
          <a:lstStyle/>
          <a:p>
            <a:endParaRPr lang="es-ES"/>
          </a:p>
        </p:txBody>
      </p:sp>
      <p:sp>
        <p:nvSpPr>
          <p:cNvPr id="69" name="Marcador de texto 9">
            <a:extLst>
              <a:ext uri="{FF2B5EF4-FFF2-40B4-BE49-F238E27FC236}">
                <a16:creationId xmlns="" xmlns:a16="http://schemas.microsoft.com/office/drawing/2014/main" id="{9D289F59-2AAC-444E-BF8D-3A1BAB159991}"/>
              </a:ext>
            </a:extLst>
          </p:cNvPr>
          <p:cNvSpPr>
            <a:spLocks noGrp="1"/>
          </p:cNvSpPr>
          <p:nvPr>
            <p:ph type="body" sz="quarter" idx="57" hasCustomPrompt="1"/>
          </p:nvPr>
        </p:nvSpPr>
        <p:spPr>
          <a:xfrm>
            <a:off x="1079084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0" name="Marcador de posición de imagen 3">
            <a:extLst>
              <a:ext uri="{FF2B5EF4-FFF2-40B4-BE49-F238E27FC236}">
                <a16:creationId xmlns="" xmlns:a16="http://schemas.microsoft.com/office/drawing/2014/main" id="{91D5080A-0461-8541-859A-F44EDCE55494}"/>
              </a:ext>
            </a:extLst>
          </p:cNvPr>
          <p:cNvSpPr>
            <a:spLocks noGrp="1"/>
          </p:cNvSpPr>
          <p:nvPr>
            <p:ph type="pic" sz="quarter" idx="58"/>
          </p:nvPr>
        </p:nvSpPr>
        <p:spPr>
          <a:xfrm>
            <a:off x="346075" y="3144082"/>
            <a:ext cx="693581" cy="693580"/>
          </a:xfrm>
        </p:spPr>
        <p:txBody>
          <a:bodyPr/>
          <a:lstStyle/>
          <a:p>
            <a:endParaRPr lang="es-ES"/>
          </a:p>
        </p:txBody>
      </p:sp>
      <p:sp>
        <p:nvSpPr>
          <p:cNvPr id="71" name="Marcador de texto 9">
            <a:extLst>
              <a:ext uri="{FF2B5EF4-FFF2-40B4-BE49-F238E27FC236}">
                <a16:creationId xmlns="" xmlns:a16="http://schemas.microsoft.com/office/drawing/2014/main" id="{212F38C1-CACD-3A41-9476-7D787D85CFF7}"/>
              </a:ext>
            </a:extLst>
          </p:cNvPr>
          <p:cNvSpPr>
            <a:spLocks noGrp="1"/>
          </p:cNvSpPr>
          <p:nvPr>
            <p:ph type="body" sz="quarter" idx="59" hasCustomPrompt="1"/>
          </p:nvPr>
        </p:nvSpPr>
        <p:spPr>
          <a:xfrm>
            <a:off x="1236848" y="327517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72" name="Marcador de posición de imagen 3">
            <a:extLst>
              <a:ext uri="{FF2B5EF4-FFF2-40B4-BE49-F238E27FC236}">
                <a16:creationId xmlns="" xmlns:a16="http://schemas.microsoft.com/office/drawing/2014/main" id="{E65E32EA-A493-9843-982A-E55ED9082761}"/>
              </a:ext>
            </a:extLst>
          </p:cNvPr>
          <p:cNvSpPr>
            <a:spLocks noGrp="1"/>
          </p:cNvSpPr>
          <p:nvPr>
            <p:ph type="pic" sz="quarter" idx="26"/>
          </p:nvPr>
        </p:nvSpPr>
        <p:spPr>
          <a:xfrm>
            <a:off x="346075" y="4050004"/>
            <a:ext cx="693581" cy="693580"/>
          </a:xfrm>
        </p:spPr>
        <p:txBody>
          <a:bodyPr/>
          <a:lstStyle/>
          <a:p>
            <a:endParaRPr lang="es-ES"/>
          </a:p>
        </p:txBody>
      </p:sp>
      <p:sp>
        <p:nvSpPr>
          <p:cNvPr id="73" name="Marcador de posición de imagen 3">
            <a:extLst>
              <a:ext uri="{FF2B5EF4-FFF2-40B4-BE49-F238E27FC236}">
                <a16:creationId xmlns="" xmlns:a16="http://schemas.microsoft.com/office/drawing/2014/main" id="{673B3AC4-701E-D742-919E-D1909E77743C}"/>
              </a:ext>
            </a:extLst>
          </p:cNvPr>
          <p:cNvSpPr>
            <a:spLocks noGrp="1"/>
          </p:cNvSpPr>
          <p:nvPr>
            <p:ph type="pic" sz="quarter" idx="27"/>
          </p:nvPr>
        </p:nvSpPr>
        <p:spPr>
          <a:xfrm>
            <a:off x="346075" y="4959030"/>
            <a:ext cx="693581" cy="693580"/>
          </a:xfrm>
        </p:spPr>
        <p:txBody>
          <a:bodyPr/>
          <a:lstStyle/>
          <a:p>
            <a:endParaRPr lang="es-ES"/>
          </a:p>
        </p:txBody>
      </p:sp>
      <p:sp>
        <p:nvSpPr>
          <p:cNvPr id="74" name="Marcador de posición de imagen 3">
            <a:extLst>
              <a:ext uri="{FF2B5EF4-FFF2-40B4-BE49-F238E27FC236}">
                <a16:creationId xmlns="" xmlns:a16="http://schemas.microsoft.com/office/drawing/2014/main" id="{CE5FE181-E1DB-EC46-82CA-2D87721DBEE4}"/>
              </a:ext>
            </a:extLst>
          </p:cNvPr>
          <p:cNvSpPr>
            <a:spLocks noGrp="1"/>
          </p:cNvSpPr>
          <p:nvPr>
            <p:ph type="pic" sz="quarter" idx="28"/>
          </p:nvPr>
        </p:nvSpPr>
        <p:spPr>
          <a:xfrm>
            <a:off x="346075" y="5876838"/>
            <a:ext cx="693581" cy="693580"/>
          </a:xfrm>
        </p:spPr>
        <p:txBody>
          <a:bodyPr/>
          <a:lstStyle/>
          <a:p>
            <a:endParaRPr lang="es-ES"/>
          </a:p>
        </p:txBody>
      </p:sp>
      <p:sp>
        <p:nvSpPr>
          <p:cNvPr id="75" name="Marcador de texto 9">
            <a:extLst>
              <a:ext uri="{FF2B5EF4-FFF2-40B4-BE49-F238E27FC236}">
                <a16:creationId xmlns="" xmlns:a16="http://schemas.microsoft.com/office/drawing/2014/main" id="{35DF3064-7BDF-FA4E-8104-2BEA79194857}"/>
              </a:ext>
            </a:extLst>
          </p:cNvPr>
          <p:cNvSpPr>
            <a:spLocks noGrp="1"/>
          </p:cNvSpPr>
          <p:nvPr>
            <p:ph type="body" sz="quarter" idx="30" hasCustomPrompt="1"/>
          </p:nvPr>
        </p:nvSpPr>
        <p:spPr>
          <a:xfrm>
            <a:off x="1236848" y="4159380"/>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2</a:t>
            </a:r>
          </a:p>
        </p:txBody>
      </p:sp>
      <p:sp>
        <p:nvSpPr>
          <p:cNvPr id="76" name="Marcador de texto 9">
            <a:extLst>
              <a:ext uri="{FF2B5EF4-FFF2-40B4-BE49-F238E27FC236}">
                <a16:creationId xmlns="" xmlns:a16="http://schemas.microsoft.com/office/drawing/2014/main" id="{1CF88C23-D8E5-2E45-AFDA-290B02DE3B94}"/>
              </a:ext>
            </a:extLst>
          </p:cNvPr>
          <p:cNvSpPr>
            <a:spLocks noGrp="1"/>
          </p:cNvSpPr>
          <p:nvPr>
            <p:ph type="body" sz="quarter" idx="31" hasCustomPrompt="1"/>
          </p:nvPr>
        </p:nvSpPr>
        <p:spPr>
          <a:xfrm>
            <a:off x="1236848" y="5072449"/>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3</a:t>
            </a:r>
          </a:p>
        </p:txBody>
      </p:sp>
      <p:sp>
        <p:nvSpPr>
          <p:cNvPr id="77" name="Marcador de texto 9">
            <a:extLst>
              <a:ext uri="{FF2B5EF4-FFF2-40B4-BE49-F238E27FC236}">
                <a16:creationId xmlns="" xmlns:a16="http://schemas.microsoft.com/office/drawing/2014/main" id="{25ADAADE-1146-E24A-8F9E-11858D3F53C8}"/>
              </a:ext>
            </a:extLst>
          </p:cNvPr>
          <p:cNvSpPr>
            <a:spLocks noGrp="1"/>
          </p:cNvSpPr>
          <p:nvPr>
            <p:ph type="body" sz="quarter" idx="32" hasCustomPrompt="1"/>
          </p:nvPr>
        </p:nvSpPr>
        <p:spPr>
          <a:xfrm>
            <a:off x="1236848" y="5968543"/>
            <a:ext cx="2433632" cy="513768"/>
          </a:xfrm>
        </p:spPr>
        <p:txBody>
          <a:bodyPr lIns="0" tIns="0" rIns="0" bIns="0">
            <a:noAutofit/>
          </a:bodyPr>
          <a:lstStyle>
            <a:lvl1pPr marL="0" indent="0" algn="l">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4</a:t>
            </a:r>
          </a:p>
        </p:txBody>
      </p:sp>
      <p:sp>
        <p:nvSpPr>
          <p:cNvPr id="78" name="Marcador de posición de imagen 3">
            <a:extLst>
              <a:ext uri="{FF2B5EF4-FFF2-40B4-BE49-F238E27FC236}">
                <a16:creationId xmlns="" xmlns:a16="http://schemas.microsoft.com/office/drawing/2014/main" id="{C7193E5C-8352-CE46-95E1-3847497BBACC}"/>
              </a:ext>
            </a:extLst>
          </p:cNvPr>
          <p:cNvSpPr>
            <a:spLocks noGrp="1"/>
          </p:cNvSpPr>
          <p:nvPr>
            <p:ph type="pic" sz="quarter" idx="60"/>
          </p:nvPr>
        </p:nvSpPr>
        <p:spPr>
          <a:xfrm>
            <a:off x="4259919" y="3022963"/>
            <a:ext cx="1070601" cy="1070600"/>
          </a:xfrm>
        </p:spPr>
        <p:txBody>
          <a:bodyPr/>
          <a:lstStyle/>
          <a:p>
            <a:endParaRPr lang="es-ES" dirty="0"/>
          </a:p>
        </p:txBody>
      </p:sp>
      <p:sp>
        <p:nvSpPr>
          <p:cNvPr id="79" name="Marcador de texto 9">
            <a:extLst>
              <a:ext uri="{FF2B5EF4-FFF2-40B4-BE49-F238E27FC236}">
                <a16:creationId xmlns="" xmlns:a16="http://schemas.microsoft.com/office/drawing/2014/main" id="{47EC513C-516A-7347-B0AA-50E0B20223FD}"/>
              </a:ext>
            </a:extLst>
          </p:cNvPr>
          <p:cNvSpPr>
            <a:spLocks noGrp="1"/>
          </p:cNvSpPr>
          <p:nvPr>
            <p:ph type="body" sz="quarter" idx="61" hasCustomPrompt="1"/>
          </p:nvPr>
        </p:nvSpPr>
        <p:spPr>
          <a:xfrm>
            <a:off x="4252161" y="4263479"/>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80" name="Marcador de posición de imagen 3">
            <a:extLst>
              <a:ext uri="{FF2B5EF4-FFF2-40B4-BE49-F238E27FC236}">
                <a16:creationId xmlns="" xmlns:a16="http://schemas.microsoft.com/office/drawing/2014/main" id="{5F390A46-A876-B44B-A908-6B75ACC06688}"/>
              </a:ext>
            </a:extLst>
          </p:cNvPr>
          <p:cNvSpPr>
            <a:spLocks noGrp="1"/>
          </p:cNvSpPr>
          <p:nvPr>
            <p:ph type="pic" sz="quarter" idx="62"/>
          </p:nvPr>
        </p:nvSpPr>
        <p:spPr>
          <a:xfrm>
            <a:off x="4259919" y="4974947"/>
            <a:ext cx="1070601" cy="1070600"/>
          </a:xfrm>
        </p:spPr>
        <p:txBody>
          <a:bodyPr/>
          <a:lstStyle/>
          <a:p>
            <a:endParaRPr lang="es-ES"/>
          </a:p>
        </p:txBody>
      </p:sp>
      <p:sp>
        <p:nvSpPr>
          <p:cNvPr id="81" name="Marcador de texto 9">
            <a:extLst>
              <a:ext uri="{FF2B5EF4-FFF2-40B4-BE49-F238E27FC236}">
                <a16:creationId xmlns="" xmlns:a16="http://schemas.microsoft.com/office/drawing/2014/main" id="{CEA63DBE-3AF3-6648-9D75-F2BF49E24B2C}"/>
              </a:ext>
            </a:extLst>
          </p:cNvPr>
          <p:cNvSpPr>
            <a:spLocks noGrp="1"/>
          </p:cNvSpPr>
          <p:nvPr>
            <p:ph type="body" sz="quarter" idx="63" hasCustomPrompt="1"/>
          </p:nvPr>
        </p:nvSpPr>
        <p:spPr>
          <a:xfrm>
            <a:off x="4252161" y="6215463"/>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Tree>
    <p:extLst>
      <p:ext uri="{BB962C8B-B14F-4D97-AF65-F5344CB8AC3E}">
        <p14:creationId xmlns:p14="http://schemas.microsoft.com/office/powerpoint/2010/main" val="7113869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FOTO DRCH">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5988050" y="2197099"/>
            <a:ext cx="5924550" cy="4108757"/>
          </a:xfrm>
        </p:spPr>
        <p:txBody>
          <a:bodyPr/>
          <a:lstStyle/>
          <a:p>
            <a:endParaRPr lang="es-ES"/>
          </a:p>
        </p:txBody>
      </p:sp>
      <p:sp>
        <p:nvSpPr>
          <p:cNvPr id="23" name="Rectángulo 12">
            <a:extLst>
              <a:ext uri="{FF2B5EF4-FFF2-40B4-BE49-F238E27FC236}">
                <a16:creationId xmlns="" xmlns:a16="http://schemas.microsoft.com/office/drawing/2014/main" id="{928652EE-41A9-FD40-8BEB-7FD45E2F3B62}"/>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F3E82FE8-75BA-BE42-A77C-BCC7794AD09D}"/>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5CA5222A-20C2-5F4A-8511-F7117554F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B016161-29A9-464A-86CA-E6C90BD73C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34929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FOTO IZQ">
    <p:spTree>
      <p:nvGrpSpPr>
        <p:cNvPr id="1" name=""/>
        <p:cNvGrpSpPr/>
        <p:nvPr/>
      </p:nvGrpSpPr>
      <p:grpSpPr>
        <a:xfrm>
          <a:off x="0" y="0"/>
          <a:ext cx="0" cy="0"/>
          <a:chOff x="0" y="0"/>
          <a:chExt cx="0" cy="0"/>
        </a:xfrm>
      </p:grpSpPr>
      <p:pic>
        <p:nvPicPr>
          <p:cNvPr id="16" name="Imagen 15">
            <a:extLst>
              <a:ext uri="{FF2B5EF4-FFF2-40B4-BE49-F238E27FC236}">
                <a16:creationId xmlns="" xmlns:a16="http://schemas.microsoft.com/office/drawing/2014/main" id="{A97BD390-98D2-8F47-BBC8-A3DDA58A84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24983" y="0"/>
            <a:ext cx="1367016" cy="439959"/>
          </a:xfrm>
          <a:prstGeom prst="rect">
            <a:avLst/>
          </a:prstGeom>
        </p:spPr>
      </p:pic>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6617729" y="2197099"/>
            <a:ext cx="5294871" cy="4108757"/>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7" y="2197099"/>
            <a:ext cx="5924550" cy="4108757"/>
          </a:xfrm>
        </p:spPr>
        <p:txBody>
          <a:bodyPr/>
          <a:lstStyle/>
          <a:p>
            <a:endParaRPr lang="es-ES"/>
          </a:p>
        </p:txBody>
      </p:sp>
      <p:sp>
        <p:nvSpPr>
          <p:cNvPr id="23" name="Rectángulo 12">
            <a:extLst>
              <a:ext uri="{FF2B5EF4-FFF2-40B4-BE49-F238E27FC236}">
                <a16:creationId xmlns="" xmlns:a16="http://schemas.microsoft.com/office/drawing/2014/main" id="{357E6EF0-B02A-BE4C-BDED-949AA2EE6C38}"/>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21E16355-1828-2445-B7AF-719FD7599534}"/>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FB1FF41A-95A7-E042-A3C2-AB279C394B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15500F3D-758A-1E45-99E2-4324E527744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62921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IDO FOTO PANO 1">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5316307"/>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2197099"/>
            <a:ext cx="11564343" cy="2728021"/>
          </a:xfrm>
        </p:spPr>
        <p:txBody>
          <a:bodyPr/>
          <a:lstStyle/>
          <a:p>
            <a:endParaRPr lang="es-ES"/>
          </a:p>
        </p:txBody>
      </p:sp>
      <p:sp>
        <p:nvSpPr>
          <p:cNvPr id="23" name="Rectángulo 12">
            <a:extLst>
              <a:ext uri="{FF2B5EF4-FFF2-40B4-BE49-F238E27FC236}">
                <a16:creationId xmlns="" xmlns:a16="http://schemas.microsoft.com/office/drawing/2014/main" id="{F7FF4CF1-A64F-B349-B62B-20E81C459CD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A0D5AC9C-1F05-CE48-9891-74C58B481EC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69C482C9-4595-714C-B172-018FA9FAF7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EC2D9C9-FB4E-0845-A2FB-6A8AA0F5B7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14136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IDO FOTO PANO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3" name="Rectángulo 12">
            <a:extLst>
              <a:ext uri="{FF2B5EF4-FFF2-40B4-BE49-F238E27FC236}">
                <a16:creationId xmlns="" xmlns:a16="http://schemas.microsoft.com/office/drawing/2014/main" id="{1F29856D-EE63-B94F-92DC-1093DABC9A19}"/>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92B716C4-5D06-A649-9F47-46A2DD74F583}"/>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DC57FBCC-CC6E-F544-9C1B-572B3A443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4654D00A-F8EE-0641-A9C4-2206B561CF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
        <p:nvSpPr>
          <p:cNvPr id="28" name="Marcador de texto 2">
            <a:extLst>
              <a:ext uri="{FF2B5EF4-FFF2-40B4-BE49-F238E27FC236}">
                <a16:creationId xmlns="" xmlns:a16="http://schemas.microsoft.com/office/drawing/2014/main" id="{EC7219D1-B97D-AE40-B75E-9195503518F6}"/>
              </a:ext>
            </a:extLst>
          </p:cNvPr>
          <p:cNvSpPr>
            <a:spLocks noGrp="1"/>
          </p:cNvSpPr>
          <p:nvPr>
            <p:ph type="body" sz="quarter" idx="16" hasCustomPrompt="1"/>
          </p:nvPr>
        </p:nvSpPr>
        <p:spPr>
          <a:xfrm>
            <a:off x="345441" y="2197099"/>
            <a:ext cx="11567160" cy="1104395"/>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30" name="Marcador de posición de imagen 3">
            <a:extLst>
              <a:ext uri="{FF2B5EF4-FFF2-40B4-BE49-F238E27FC236}">
                <a16:creationId xmlns="" xmlns:a16="http://schemas.microsoft.com/office/drawing/2014/main" id="{E017A612-1184-5A42-B400-F549B1852BDC}"/>
              </a:ext>
            </a:extLst>
          </p:cNvPr>
          <p:cNvSpPr>
            <a:spLocks noGrp="1"/>
          </p:cNvSpPr>
          <p:nvPr>
            <p:ph type="pic" sz="quarter" idx="17"/>
          </p:nvPr>
        </p:nvSpPr>
        <p:spPr>
          <a:xfrm>
            <a:off x="348256" y="3692681"/>
            <a:ext cx="11564343" cy="2728021"/>
          </a:xfrm>
        </p:spPr>
        <p:txBody>
          <a:bodyPr/>
          <a:lstStyle/>
          <a:p>
            <a:endParaRPr lang="es-ES"/>
          </a:p>
        </p:txBody>
      </p:sp>
    </p:spTree>
    <p:extLst>
      <p:ext uri="{BB962C8B-B14F-4D97-AF65-F5344CB8AC3E}">
        <p14:creationId xmlns:p14="http://schemas.microsoft.com/office/powerpoint/2010/main" val="924567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IDO BULLET 2">
    <p:spTree>
      <p:nvGrpSpPr>
        <p:cNvPr id="1" name=""/>
        <p:cNvGrpSpPr/>
        <p:nvPr/>
      </p:nvGrpSpPr>
      <p:grpSpPr>
        <a:xfrm>
          <a:off x="0" y="0"/>
          <a:ext cx="0" cy="0"/>
          <a:chOff x="0" y="0"/>
          <a:chExt cx="0" cy="0"/>
        </a:xfrm>
      </p:grpSpPr>
      <p:sp>
        <p:nvSpPr>
          <p:cNvPr id="15" name="Marcador de posición de imagen 14">
            <a:extLst>
              <a:ext uri="{FF2B5EF4-FFF2-40B4-BE49-F238E27FC236}">
                <a16:creationId xmlns="" xmlns:a16="http://schemas.microsoft.com/office/drawing/2014/main" id="{00EB8D9B-6BB9-9543-9956-900EBC7FE1EE}"/>
              </a:ext>
            </a:extLst>
          </p:cNvPr>
          <p:cNvSpPr>
            <a:spLocks noGrp="1"/>
          </p:cNvSpPr>
          <p:nvPr>
            <p:ph type="pic" sz="quarter" idx="17"/>
          </p:nvPr>
        </p:nvSpPr>
        <p:spPr>
          <a:xfrm>
            <a:off x="0" y="0"/>
            <a:ext cx="12192000" cy="6858000"/>
          </a:xfrm>
        </p:spPr>
        <p:txBody>
          <a:bodyPr/>
          <a:lstStyle/>
          <a:p>
            <a:endParaRPr lang="es-ES"/>
          </a:p>
        </p:txBody>
      </p:sp>
      <p:sp>
        <p:nvSpPr>
          <p:cNvPr id="19" name="3 Rectángulo">
            <a:extLst>
              <a:ext uri="{FF2B5EF4-FFF2-40B4-BE49-F238E27FC236}">
                <a16:creationId xmlns="" xmlns:a16="http://schemas.microsoft.com/office/drawing/2014/main" id="{2D9B3DAA-F632-FC44-8C52-42DD92FFCD7B}"/>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4" name="Rectángulo 12">
            <a:extLst>
              <a:ext uri="{FF2B5EF4-FFF2-40B4-BE49-F238E27FC236}">
                <a16:creationId xmlns="" xmlns:a16="http://schemas.microsoft.com/office/drawing/2014/main" id="{D79BF073-693B-2342-B419-3EB7C479A8E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1705970"/>
            <a:ext cx="11566525" cy="4231280"/>
          </a:xfrm>
        </p:spPr>
        <p:txBody>
          <a:bodyPr>
            <a:normAutofit/>
          </a:bodyPr>
          <a:lstStyle>
            <a:lvl1pPr marL="228600" indent="-228600">
              <a:buFontTx/>
              <a:buBlip>
                <a:blip r:embed="rId2"/>
              </a:buBlip>
              <a:defRPr sz="2800" b="1">
                <a:solidFill>
                  <a:srgbClr val="CD2D37"/>
                </a:solidFill>
                <a:latin typeface="Arial" panose="020B0604020202020204" pitchFamily="34" charset="0"/>
                <a:cs typeface="Arial" panose="020B0604020202020204" pitchFamily="34" charset="0"/>
              </a:defRPr>
            </a:lvl1pPr>
            <a:lvl2pPr marL="685800" indent="-228600">
              <a:buClr>
                <a:srgbClr val="465461"/>
              </a:buClr>
              <a:buFontTx/>
              <a:buBlip>
                <a:blip r:embed="rId3"/>
              </a:buBlip>
              <a:defRPr sz="2400" b="0">
                <a:solidFill>
                  <a:srgbClr val="CD2D37"/>
                </a:solidFill>
                <a:latin typeface="Arial" panose="020B0604020202020204" pitchFamily="34" charset="0"/>
                <a:cs typeface="Arial" panose="020B0604020202020204" pitchFamily="34" charset="0"/>
              </a:defRPr>
            </a:lvl2pPr>
            <a:lvl3pPr marL="1143000" indent="-228600">
              <a:buFontTx/>
              <a:buBlip>
                <a:blip r:embed="rId4"/>
              </a:buBlip>
              <a:defRPr>
                <a:solidFill>
                  <a:srgbClr val="465461"/>
                </a:solidFill>
                <a:latin typeface="Arial" panose="020B0604020202020204" pitchFamily="34" charset="0"/>
                <a:cs typeface="Arial" panose="020B0604020202020204" pitchFamily="34" charset="0"/>
              </a:defRPr>
            </a:lvl3pPr>
          </a:lstStyle>
          <a:p>
            <a:pPr lvl="0"/>
            <a:r>
              <a:rPr lang="es-ES" dirty="0"/>
              <a:t>01. Título</a:t>
            </a:r>
          </a:p>
          <a:p>
            <a:pPr lvl="1"/>
            <a:r>
              <a:rPr lang="es-ES" dirty="0"/>
              <a:t>01.1. Subtítulo</a:t>
            </a:r>
          </a:p>
          <a:p>
            <a:pPr lvl="2"/>
            <a:r>
              <a:rPr lang="es-ES" dirty="0"/>
              <a:t>01.1.1. Subtítulo 2</a:t>
            </a:r>
          </a:p>
          <a:p>
            <a:pPr lvl="0"/>
            <a:r>
              <a:rPr lang="es-ES" dirty="0"/>
              <a:t>02. Esta diapositiva puede llevar imagen de fondo o no.</a:t>
            </a:r>
          </a:p>
        </p:txBody>
      </p:sp>
      <p:sp>
        <p:nvSpPr>
          <p:cNvPr id="18" name="Marcador de texto 25">
            <a:extLst>
              <a:ext uri="{FF2B5EF4-FFF2-40B4-BE49-F238E27FC236}">
                <a16:creationId xmlns="" xmlns:a16="http://schemas.microsoft.com/office/drawing/2014/main" id="{01F57A04-210F-AF4C-A261-660F506D554B}"/>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INDICE</a:t>
            </a:r>
          </a:p>
          <a:p>
            <a:pPr lvl="0"/>
            <a:endParaRPr lang="es-ES" dirty="0"/>
          </a:p>
        </p:txBody>
      </p:sp>
      <p:pic>
        <p:nvPicPr>
          <p:cNvPr id="20" name="Imagen 19">
            <a:extLst>
              <a:ext uri="{FF2B5EF4-FFF2-40B4-BE49-F238E27FC236}">
                <a16:creationId xmlns="" xmlns:a16="http://schemas.microsoft.com/office/drawing/2014/main" id="{53ECB7A9-7988-274E-839B-D42E7A21BBE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5" name="Imagen 4">
            <a:extLst>
              <a:ext uri="{FF2B5EF4-FFF2-40B4-BE49-F238E27FC236}">
                <a16:creationId xmlns="" xmlns:a16="http://schemas.microsoft.com/office/drawing/2014/main" id="{AC6161C8-3367-A14A-9CDF-E1E895F3C19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19317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IDO FOTOS SUP">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2197099"/>
            <a:ext cx="3554043" cy="2306105"/>
          </a:xfrm>
        </p:spPr>
        <p:txBody>
          <a:bodyPr/>
          <a:lstStyle/>
          <a:p>
            <a:endParaRPr lang="es-ES"/>
          </a:p>
        </p:txBody>
      </p:sp>
      <p:sp>
        <p:nvSpPr>
          <p:cNvPr id="20" name="Marcador de texto 2">
            <a:extLst>
              <a:ext uri="{FF2B5EF4-FFF2-40B4-BE49-F238E27FC236}">
                <a16:creationId xmlns="" xmlns:a16="http://schemas.microsoft.com/office/drawing/2014/main" id="{CD7EB8D1-1AF6-A848-8FFA-5340E163CF3B}"/>
              </a:ext>
            </a:extLst>
          </p:cNvPr>
          <p:cNvSpPr>
            <a:spLocks noGrp="1"/>
          </p:cNvSpPr>
          <p:nvPr>
            <p:ph type="body" sz="quarter" idx="18" hasCustomPrompt="1"/>
          </p:nvPr>
        </p:nvSpPr>
        <p:spPr>
          <a:xfrm>
            <a:off x="4350770"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 xmlns:a16="http://schemas.microsoft.com/office/drawing/2014/main" id="{923BF122-3E72-2E48-B8F2-62D5984C94F8}"/>
              </a:ext>
            </a:extLst>
          </p:cNvPr>
          <p:cNvSpPr>
            <a:spLocks noGrp="1"/>
          </p:cNvSpPr>
          <p:nvPr>
            <p:ph type="pic" sz="quarter" idx="19"/>
          </p:nvPr>
        </p:nvSpPr>
        <p:spPr>
          <a:xfrm>
            <a:off x="4353585" y="2197099"/>
            <a:ext cx="3554043" cy="2306105"/>
          </a:xfrm>
        </p:spPr>
        <p:txBody>
          <a:bodyPr/>
          <a:lstStyle/>
          <a:p>
            <a:endParaRPr lang="es-ES"/>
          </a:p>
        </p:txBody>
      </p:sp>
      <p:sp>
        <p:nvSpPr>
          <p:cNvPr id="23" name="Marcador de texto 2">
            <a:extLst>
              <a:ext uri="{FF2B5EF4-FFF2-40B4-BE49-F238E27FC236}">
                <a16:creationId xmlns="" xmlns:a16="http://schemas.microsoft.com/office/drawing/2014/main" id="{1C7CF90E-28BA-3D4C-915F-67BEAF8FDEB1}"/>
              </a:ext>
            </a:extLst>
          </p:cNvPr>
          <p:cNvSpPr>
            <a:spLocks noGrp="1"/>
          </p:cNvSpPr>
          <p:nvPr>
            <p:ph type="body" sz="quarter" idx="20" hasCustomPrompt="1"/>
          </p:nvPr>
        </p:nvSpPr>
        <p:spPr>
          <a:xfrm>
            <a:off x="8343221" y="4832854"/>
            <a:ext cx="3554043" cy="147688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 xmlns:a16="http://schemas.microsoft.com/office/drawing/2014/main" id="{72E7BA9D-9D2F-3343-AC0B-F0D3FFCE8ECA}"/>
              </a:ext>
            </a:extLst>
          </p:cNvPr>
          <p:cNvSpPr>
            <a:spLocks noGrp="1"/>
          </p:cNvSpPr>
          <p:nvPr>
            <p:ph type="pic" sz="quarter" idx="21"/>
          </p:nvPr>
        </p:nvSpPr>
        <p:spPr>
          <a:xfrm>
            <a:off x="8346036" y="2197099"/>
            <a:ext cx="3554043" cy="2306105"/>
          </a:xfrm>
        </p:spPr>
        <p:txBody>
          <a:bodyPr/>
          <a:lstStyle/>
          <a:p>
            <a:endParaRPr lang="es-ES"/>
          </a:p>
        </p:txBody>
      </p:sp>
      <p:sp>
        <p:nvSpPr>
          <p:cNvPr id="31" name="Rectángulo 12">
            <a:extLst>
              <a:ext uri="{FF2B5EF4-FFF2-40B4-BE49-F238E27FC236}">
                <a16:creationId xmlns="" xmlns:a16="http://schemas.microsoft.com/office/drawing/2014/main" id="{E966A06B-C144-BC4B-902C-7B9159E643B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2" name="Marcador de texto 25">
            <a:extLst>
              <a:ext uri="{FF2B5EF4-FFF2-40B4-BE49-F238E27FC236}">
                <a16:creationId xmlns="" xmlns:a16="http://schemas.microsoft.com/office/drawing/2014/main" id="{AFB3B5B6-A5C3-8340-9F86-4FCC5A7E80B8}"/>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3" name="Imagen 32">
            <a:extLst>
              <a:ext uri="{FF2B5EF4-FFF2-40B4-BE49-F238E27FC236}">
                <a16:creationId xmlns="" xmlns:a16="http://schemas.microsoft.com/office/drawing/2014/main" id="{0B1F1DE2-A047-4649-A6B0-DC0082441F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4" name="Imagen 33">
            <a:extLst>
              <a:ext uri="{FF2B5EF4-FFF2-40B4-BE49-F238E27FC236}">
                <a16:creationId xmlns="" xmlns:a16="http://schemas.microsoft.com/office/drawing/2014/main" id="{959779F2-87F4-3945-9D03-C25476691F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0993714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IDO FOTOS INF">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544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4" name="Marcador de posición de imagen 3">
            <a:extLst>
              <a:ext uri="{FF2B5EF4-FFF2-40B4-BE49-F238E27FC236}">
                <a16:creationId xmlns="" xmlns:a16="http://schemas.microsoft.com/office/drawing/2014/main" id="{21C65D9A-81DC-F145-A01E-D294151FAE47}"/>
              </a:ext>
            </a:extLst>
          </p:cNvPr>
          <p:cNvSpPr>
            <a:spLocks noGrp="1"/>
          </p:cNvSpPr>
          <p:nvPr>
            <p:ph type="pic" sz="quarter" idx="17"/>
          </p:nvPr>
        </p:nvSpPr>
        <p:spPr>
          <a:xfrm>
            <a:off x="348256" y="4114597"/>
            <a:ext cx="3554043" cy="2306105"/>
          </a:xfrm>
        </p:spPr>
        <p:txBody>
          <a:bodyPr/>
          <a:lstStyle/>
          <a:p>
            <a:endParaRPr lang="es-ES"/>
          </a:p>
        </p:txBody>
      </p:sp>
      <p:sp>
        <p:nvSpPr>
          <p:cNvPr id="20" name="Marcador de texto 2">
            <a:extLst>
              <a:ext uri="{FF2B5EF4-FFF2-40B4-BE49-F238E27FC236}">
                <a16:creationId xmlns="" xmlns:a16="http://schemas.microsoft.com/office/drawing/2014/main" id="{CD7EB8D1-1AF6-A848-8FFA-5340E163CF3B}"/>
              </a:ext>
            </a:extLst>
          </p:cNvPr>
          <p:cNvSpPr>
            <a:spLocks noGrp="1"/>
          </p:cNvSpPr>
          <p:nvPr>
            <p:ph type="body" sz="quarter" idx="18" hasCustomPrompt="1"/>
          </p:nvPr>
        </p:nvSpPr>
        <p:spPr>
          <a:xfrm>
            <a:off x="4350770"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1" name="Marcador de posición de imagen 3">
            <a:extLst>
              <a:ext uri="{FF2B5EF4-FFF2-40B4-BE49-F238E27FC236}">
                <a16:creationId xmlns="" xmlns:a16="http://schemas.microsoft.com/office/drawing/2014/main" id="{923BF122-3E72-2E48-B8F2-62D5984C94F8}"/>
              </a:ext>
            </a:extLst>
          </p:cNvPr>
          <p:cNvSpPr>
            <a:spLocks noGrp="1"/>
          </p:cNvSpPr>
          <p:nvPr>
            <p:ph type="pic" sz="quarter" idx="19"/>
          </p:nvPr>
        </p:nvSpPr>
        <p:spPr>
          <a:xfrm>
            <a:off x="4353585" y="4114597"/>
            <a:ext cx="3554043" cy="2306105"/>
          </a:xfrm>
        </p:spPr>
        <p:txBody>
          <a:bodyPr/>
          <a:lstStyle/>
          <a:p>
            <a:endParaRPr lang="es-ES"/>
          </a:p>
        </p:txBody>
      </p:sp>
      <p:sp>
        <p:nvSpPr>
          <p:cNvPr id="23" name="Marcador de texto 2">
            <a:extLst>
              <a:ext uri="{FF2B5EF4-FFF2-40B4-BE49-F238E27FC236}">
                <a16:creationId xmlns="" xmlns:a16="http://schemas.microsoft.com/office/drawing/2014/main" id="{1C7CF90E-28BA-3D4C-915F-67BEAF8FDEB1}"/>
              </a:ext>
            </a:extLst>
          </p:cNvPr>
          <p:cNvSpPr>
            <a:spLocks noGrp="1"/>
          </p:cNvSpPr>
          <p:nvPr>
            <p:ph type="body" sz="quarter" idx="20" hasCustomPrompt="1"/>
          </p:nvPr>
        </p:nvSpPr>
        <p:spPr>
          <a:xfrm>
            <a:off x="8343221" y="2190898"/>
            <a:ext cx="3554043" cy="1541653"/>
          </a:xfrm>
        </p:spPr>
        <p:txBody>
          <a:bodyPr lIns="0" tIns="0" rIns="0" bIns="0">
            <a:normAutofit/>
          </a:bodyPr>
          <a:lstStyle>
            <a:lvl1pPr marL="0" indent="0" algn="just">
              <a:buFontTx/>
              <a:buNone/>
              <a:defRPr sz="1800">
                <a:solidFill>
                  <a:srgbClr val="465461"/>
                </a:solidFill>
                <a:latin typeface="Arial" panose="020B0604020202020204" pitchFamily="34" charset="0"/>
                <a:cs typeface="Arial" panose="020B0604020202020204" pitchFamily="34" charset="0"/>
              </a:defRPr>
            </a:lvl1pPr>
          </a:lstStyle>
          <a:p>
            <a:pPr lvl="0"/>
            <a:r>
              <a:rPr lang="es-ES" dirty="0"/>
              <a:t>INFO</a:t>
            </a:r>
          </a:p>
        </p:txBody>
      </p:sp>
      <p:sp>
        <p:nvSpPr>
          <p:cNvPr id="25" name="Marcador de posición de imagen 3">
            <a:extLst>
              <a:ext uri="{FF2B5EF4-FFF2-40B4-BE49-F238E27FC236}">
                <a16:creationId xmlns="" xmlns:a16="http://schemas.microsoft.com/office/drawing/2014/main" id="{72E7BA9D-9D2F-3343-AC0B-F0D3FFCE8ECA}"/>
              </a:ext>
            </a:extLst>
          </p:cNvPr>
          <p:cNvSpPr>
            <a:spLocks noGrp="1"/>
          </p:cNvSpPr>
          <p:nvPr>
            <p:ph type="pic" sz="quarter" idx="21"/>
          </p:nvPr>
        </p:nvSpPr>
        <p:spPr>
          <a:xfrm>
            <a:off x="8346036" y="4114597"/>
            <a:ext cx="3554043" cy="2306105"/>
          </a:xfrm>
        </p:spPr>
        <p:txBody>
          <a:bodyPr/>
          <a:lstStyle/>
          <a:p>
            <a:endParaRPr lang="es-ES"/>
          </a:p>
        </p:txBody>
      </p:sp>
      <p:sp>
        <p:nvSpPr>
          <p:cNvPr id="28" name="Rectángulo 12">
            <a:extLst>
              <a:ext uri="{FF2B5EF4-FFF2-40B4-BE49-F238E27FC236}">
                <a16:creationId xmlns="" xmlns:a16="http://schemas.microsoft.com/office/drawing/2014/main" id="{11B28219-A9D8-FC41-81F8-FA52F512DBAF}"/>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0" name="Marcador de texto 25">
            <a:extLst>
              <a:ext uri="{FF2B5EF4-FFF2-40B4-BE49-F238E27FC236}">
                <a16:creationId xmlns="" xmlns:a16="http://schemas.microsoft.com/office/drawing/2014/main" id="{DEFDF563-602E-284F-AEA4-4199DEF1408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1" name="Imagen 30">
            <a:extLst>
              <a:ext uri="{FF2B5EF4-FFF2-40B4-BE49-F238E27FC236}">
                <a16:creationId xmlns="" xmlns:a16="http://schemas.microsoft.com/office/drawing/2014/main" id="{E650B39E-2E90-F24B-8F00-8F46F21898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2" name="Imagen 31">
            <a:extLst>
              <a:ext uri="{FF2B5EF4-FFF2-40B4-BE49-F238E27FC236}">
                <a16:creationId xmlns="" xmlns:a16="http://schemas.microsoft.com/office/drawing/2014/main" id="{9C89D75D-7EB0-9A43-BBA2-5DEFE818AA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76107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IDO VIDEO">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6" name="Marcador de medios 5">
            <a:extLst>
              <a:ext uri="{FF2B5EF4-FFF2-40B4-BE49-F238E27FC236}">
                <a16:creationId xmlns="" xmlns:a16="http://schemas.microsoft.com/office/drawing/2014/main" id="{1591C02F-1977-6E40-A645-B34779AB5065}"/>
              </a:ext>
            </a:extLst>
          </p:cNvPr>
          <p:cNvSpPr>
            <a:spLocks noGrp="1"/>
          </p:cNvSpPr>
          <p:nvPr>
            <p:ph type="media" sz="quarter" idx="16"/>
          </p:nvPr>
        </p:nvSpPr>
        <p:spPr>
          <a:xfrm>
            <a:off x="346075" y="2125663"/>
            <a:ext cx="11566525" cy="4180194"/>
          </a:xfrm>
        </p:spPr>
        <p:txBody>
          <a:bodyPr/>
          <a:lstStyle/>
          <a:p>
            <a:endParaRPr lang="es-ES"/>
          </a:p>
        </p:txBody>
      </p:sp>
      <p:sp>
        <p:nvSpPr>
          <p:cNvPr id="23" name="Rectángulo 12">
            <a:extLst>
              <a:ext uri="{FF2B5EF4-FFF2-40B4-BE49-F238E27FC236}">
                <a16:creationId xmlns="" xmlns:a16="http://schemas.microsoft.com/office/drawing/2014/main" id="{04D604D2-0F7E-264C-91D7-B9D42526B716}"/>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B4DE9320-3E44-D844-9A8F-1ED46EC8827E}"/>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789D6081-49EC-5D4E-80CF-584004691E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E48307FA-F78D-774A-B79F-72C2B9F657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328286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ALIDA PRESENTACION">
    <p:spTree>
      <p:nvGrpSpPr>
        <p:cNvPr id="1" name=""/>
        <p:cNvGrpSpPr/>
        <p:nvPr/>
      </p:nvGrpSpPr>
      <p:grpSpPr>
        <a:xfrm>
          <a:off x="0" y="0"/>
          <a:ext cx="0" cy="0"/>
          <a:chOff x="0" y="0"/>
          <a:chExt cx="0" cy="0"/>
        </a:xfrm>
      </p:grpSpPr>
      <p:pic>
        <p:nvPicPr>
          <p:cNvPr id="15" name="Imagen 14">
            <a:extLst>
              <a:ext uri="{FF2B5EF4-FFF2-40B4-BE49-F238E27FC236}">
                <a16:creationId xmlns="" xmlns:a16="http://schemas.microsoft.com/office/drawing/2014/main" id="{8D0CA918-47AA-C645-AF18-CDECB2B68519}"/>
              </a:ext>
            </a:extLst>
          </p:cNvPr>
          <p:cNvPicPr>
            <a:picLocks noChangeAspect="1"/>
          </p:cNvPicPr>
          <p:nvPr userDrawn="1"/>
        </p:nvPicPr>
        <p:blipFill rotWithShape="1">
          <a:blip r:embed="rId2" cstate="screen">
            <a:alphaModFix amt="51000"/>
            <a:extLst>
              <a:ext uri="{BEBA8EAE-BF5A-486C-A8C5-ECC9F3942E4B}">
                <a14:imgProps xmlns:a14="http://schemas.microsoft.com/office/drawing/2010/main">
                  <a14:imgLayer r:embed="rId3">
                    <a14:imgEffect>
                      <a14:brightnessContrast bright="34000" contrast="15000"/>
                    </a14:imgEffect>
                  </a14:imgLayer>
                </a14:imgProps>
              </a:ext>
              <a:ext uri="{28A0092B-C50C-407E-A947-70E740481C1C}">
                <a14:useLocalDpi xmlns:a14="http://schemas.microsoft.com/office/drawing/2010/main"/>
              </a:ext>
            </a:extLst>
          </a:blip>
          <a:srcRect l="1343" r="2022"/>
          <a:stretch/>
        </p:blipFill>
        <p:spPr>
          <a:xfrm>
            <a:off x="-18395" y="18937"/>
            <a:ext cx="12190412" cy="6859588"/>
          </a:xfrm>
          <a:prstGeom prst="rect">
            <a:avLst/>
          </a:prstGeom>
        </p:spPr>
      </p:pic>
      <p:sp>
        <p:nvSpPr>
          <p:cNvPr id="14" name="3 Rectángulo">
            <a:extLst>
              <a:ext uri="{FF2B5EF4-FFF2-40B4-BE49-F238E27FC236}">
                <a16:creationId xmlns="" xmlns:a16="http://schemas.microsoft.com/office/drawing/2014/main" id="{124FF216-4F23-A042-9E9C-898B4C492855}"/>
              </a:ext>
            </a:extLst>
          </p:cNvPr>
          <p:cNvSpPr/>
          <p:nvPr userDrawn="1"/>
        </p:nvSpPr>
        <p:spPr>
          <a:xfrm>
            <a:off x="-18394" y="-1"/>
            <a:ext cx="12208808" cy="6878525"/>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pic>
        <p:nvPicPr>
          <p:cNvPr id="9" name="Imagen 8">
            <a:extLst>
              <a:ext uri="{FF2B5EF4-FFF2-40B4-BE49-F238E27FC236}">
                <a16:creationId xmlns="" xmlns:a16="http://schemas.microsoft.com/office/drawing/2014/main" id="{4700EC7A-3860-F24D-91FE-2735753C66F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10629" y="408521"/>
            <a:ext cx="5270003" cy="1243587"/>
          </a:xfrm>
          <a:prstGeom prst="rect">
            <a:avLst/>
          </a:prstGeom>
        </p:spPr>
      </p:pic>
      <p:pic>
        <p:nvPicPr>
          <p:cNvPr id="11" name="Imagen 10">
            <a:extLst>
              <a:ext uri="{FF2B5EF4-FFF2-40B4-BE49-F238E27FC236}">
                <a16:creationId xmlns="" xmlns:a16="http://schemas.microsoft.com/office/drawing/2014/main" id="{36F7556D-DF10-A34F-9A12-849C23CA2F0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92044" y="537146"/>
            <a:ext cx="483781" cy="660400"/>
          </a:xfrm>
          <a:prstGeom prst="rect">
            <a:avLst/>
          </a:prstGeom>
        </p:spPr>
      </p:pic>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2732826"/>
            <a:ext cx="9650830" cy="639878"/>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Gracias</a:t>
            </a:r>
          </a:p>
        </p:txBody>
      </p:sp>
      <p:pic>
        <p:nvPicPr>
          <p:cNvPr id="12" name="Imagen 11">
            <a:extLst>
              <a:ext uri="{FF2B5EF4-FFF2-40B4-BE49-F238E27FC236}">
                <a16:creationId xmlns="" xmlns:a16="http://schemas.microsoft.com/office/drawing/2014/main" id="{F333E9AF-1635-1F48-8F03-9B5A326C4797}"/>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518488" y="5122508"/>
            <a:ext cx="2194570" cy="1062841"/>
          </a:xfrm>
          <a:prstGeom prst="rect">
            <a:avLst/>
          </a:prstGeom>
        </p:spPr>
      </p:pic>
      <p:pic>
        <p:nvPicPr>
          <p:cNvPr id="16" name="Imagen 15">
            <a:extLst>
              <a:ext uri="{FF2B5EF4-FFF2-40B4-BE49-F238E27FC236}">
                <a16:creationId xmlns="" xmlns:a16="http://schemas.microsoft.com/office/drawing/2014/main" id="{10DABAE7-D82E-7843-BA9C-DBEFC02EE0D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62732" y="5310040"/>
            <a:ext cx="3929120" cy="687779"/>
          </a:xfrm>
          <a:prstGeom prst="rect">
            <a:avLst/>
          </a:prstGeom>
        </p:spPr>
      </p:pic>
      <p:pic>
        <p:nvPicPr>
          <p:cNvPr id="17" name="Imagen 16">
            <a:extLst>
              <a:ext uri="{FF2B5EF4-FFF2-40B4-BE49-F238E27FC236}">
                <a16:creationId xmlns="" xmlns:a16="http://schemas.microsoft.com/office/drawing/2014/main" id="{C5DE52F0-7BE1-41D4-9B60-FA845BBFCDB7}"/>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509519" y="5084337"/>
            <a:ext cx="1101012" cy="1101012"/>
          </a:xfrm>
          <a:prstGeom prst="rect">
            <a:avLst/>
          </a:prstGeom>
        </p:spPr>
      </p:pic>
    </p:spTree>
    <p:extLst>
      <p:ext uri="{BB962C8B-B14F-4D97-AF65-F5344CB8AC3E}">
        <p14:creationId xmlns:p14="http://schemas.microsoft.com/office/powerpoint/2010/main" val="25939807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SCREEN SEPARADOR">
    <p:spTree>
      <p:nvGrpSpPr>
        <p:cNvPr id="1" name=""/>
        <p:cNvGrpSpPr/>
        <p:nvPr/>
      </p:nvGrpSpPr>
      <p:grpSpPr>
        <a:xfrm>
          <a:off x="0" y="0"/>
          <a:ext cx="0" cy="0"/>
          <a:chOff x="0" y="0"/>
          <a:chExt cx="0" cy="0"/>
        </a:xfrm>
      </p:grpSpPr>
      <p:sp>
        <p:nvSpPr>
          <p:cNvPr id="19" name="Marcador de posición de imagen 18">
            <a:extLst>
              <a:ext uri="{FF2B5EF4-FFF2-40B4-BE49-F238E27FC236}">
                <a16:creationId xmlns="" xmlns:a16="http://schemas.microsoft.com/office/drawing/2014/main" id="{63866261-243F-4747-8CCB-B620937C97AE}"/>
              </a:ext>
            </a:extLst>
          </p:cNvPr>
          <p:cNvSpPr>
            <a:spLocks noGrp="1"/>
          </p:cNvSpPr>
          <p:nvPr>
            <p:ph type="pic" sz="quarter" idx="11"/>
          </p:nvPr>
        </p:nvSpPr>
        <p:spPr>
          <a:xfrm>
            <a:off x="0" y="0"/>
            <a:ext cx="12192000" cy="6858000"/>
          </a:xfrm>
        </p:spPr>
        <p:txBody>
          <a:bodyPr/>
          <a:lstStyle/>
          <a:p>
            <a:endParaRPr lang="es-ES" dirty="0"/>
          </a:p>
        </p:txBody>
      </p:sp>
      <p:sp>
        <p:nvSpPr>
          <p:cNvPr id="20" name="3 Rectángulo">
            <a:extLst>
              <a:ext uri="{FF2B5EF4-FFF2-40B4-BE49-F238E27FC236}">
                <a16:creationId xmlns="" xmlns:a16="http://schemas.microsoft.com/office/drawing/2014/main" id="{4F612F42-D63C-E64E-92B5-FF76151FE89F}"/>
              </a:ext>
            </a:extLst>
          </p:cNvPr>
          <p:cNvSpPr/>
          <p:nvPr userDrawn="1"/>
        </p:nvSpPr>
        <p:spPr>
          <a:xfrm>
            <a:off x="0" y="0"/>
            <a:ext cx="12190413" cy="6859588"/>
          </a:xfrm>
          <a:prstGeom prst="rect">
            <a:avLst/>
          </a:prstGeom>
          <a:gradFill flip="none" rotWithShape="1">
            <a:gsLst>
              <a:gs pos="0">
                <a:schemeClr val="bg1"/>
              </a:gs>
              <a:gs pos="100000">
                <a:schemeClr val="bg1">
                  <a:alpha val="5300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12">
            <a:extLst>
              <a:ext uri="{FF2B5EF4-FFF2-40B4-BE49-F238E27FC236}">
                <a16:creationId xmlns="" xmlns:a16="http://schemas.microsoft.com/office/drawing/2014/main" id="{1994F654-D10B-9A41-B006-252E4666347B}"/>
              </a:ext>
            </a:extLst>
          </p:cNvPr>
          <p:cNvSpPr/>
          <p:nvPr userDrawn="1"/>
        </p:nvSpPr>
        <p:spPr>
          <a:xfrm>
            <a:off x="871120" y="3485296"/>
            <a:ext cx="930303" cy="144016"/>
          </a:xfrm>
          <a:prstGeom prst="rect">
            <a:avLst/>
          </a:prstGeom>
          <a:solidFill>
            <a:srgbClr val="D9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0000"/>
              </a:solidFill>
            </a:endParaRPr>
          </a:p>
        </p:txBody>
      </p:sp>
      <p:sp>
        <p:nvSpPr>
          <p:cNvPr id="13" name="Marcador de texto 12">
            <a:extLst>
              <a:ext uri="{FF2B5EF4-FFF2-40B4-BE49-F238E27FC236}">
                <a16:creationId xmlns="" xmlns:a16="http://schemas.microsoft.com/office/drawing/2014/main" id="{7622A4FC-F0F0-6044-817F-8A970FA38832}"/>
              </a:ext>
            </a:extLst>
          </p:cNvPr>
          <p:cNvSpPr>
            <a:spLocks noGrp="1"/>
          </p:cNvSpPr>
          <p:nvPr>
            <p:ph type="body" sz="quarter" idx="10" hasCustomPrompt="1"/>
          </p:nvPr>
        </p:nvSpPr>
        <p:spPr>
          <a:xfrm>
            <a:off x="871121" y="1992312"/>
            <a:ext cx="9650830" cy="1380392"/>
          </a:xfrm>
        </p:spPr>
        <p:txBody>
          <a:bodyPr lIns="0" tIns="0" rIns="0" bIns="0">
            <a:noAutofit/>
          </a:bodyPr>
          <a:lstStyle>
            <a:lvl1pPr marL="0" indent="0">
              <a:buFontTx/>
              <a:buNone/>
              <a:defRPr sz="4800" b="1">
                <a:solidFill>
                  <a:srgbClr val="CD2D37"/>
                </a:solidFill>
                <a:latin typeface="Arial" panose="020B0604020202020204" pitchFamily="34" charset="0"/>
                <a:cs typeface="Arial" panose="020B0604020202020204" pitchFamily="34" charset="0"/>
              </a:defRPr>
            </a:lvl1pPr>
          </a:lstStyle>
          <a:p>
            <a:pPr lvl="0"/>
            <a:r>
              <a:rPr lang="es-ES" dirty="0"/>
              <a:t>Separador con imagen de fondo</a:t>
            </a:r>
          </a:p>
          <a:p>
            <a:pPr lvl="0"/>
            <a:r>
              <a:rPr lang="es-ES" dirty="0"/>
              <a:t>o contenido Full </a:t>
            </a:r>
            <a:r>
              <a:rPr lang="es-ES" dirty="0" err="1"/>
              <a:t>Screen</a:t>
            </a:r>
            <a:endParaRPr lang="es-ES" dirty="0"/>
          </a:p>
        </p:txBody>
      </p:sp>
      <p:pic>
        <p:nvPicPr>
          <p:cNvPr id="17" name="Imagen 16">
            <a:extLst>
              <a:ext uri="{FF2B5EF4-FFF2-40B4-BE49-F238E27FC236}">
                <a16:creationId xmlns="" xmlns:a16="http://schemas.microsoft.com/office/drawing/2014/main" id="{40361481-B4A9-B942-94B7-203FB2F032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120" y="1142488"/>
            <a:ext cx="2131387" cy="568370"/>
          </a:xfrm>
          <a:prstGeom prst="rect">
            <a:avLst/>
          </a:prstGeom>
        </p:spPr>
      </p:pic>
    </p:spTree>
    <p:extLst>
      <p:ext uri="{BB962C8B-B14F-4D97-AF65-F5344CB8AC3E}">
        <p14:creationId xmlns:p14="http://schemas.microsoft.com/office/powerpoint/2010/main" val="46426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LIBRE">
    <p:spTree>
      <p:nvGrpSpPr>
        <p:cNvPr id="1" name=""/>
        <p:cNvGrpSpPr/>
        <p:nvPr/>
      </p:nvGrpSpPr>
      <p:grpSpPr>
        <a:xfrm>
          <a:off x="0" y="0"/>
          <a:ext cx="0" cy="0"/>
          <a:chOff x="0" y="0"/>
          <a:chExt cx="0" cy="0"/>
        </a:xfrm>
      </p:grpSpPr>
      <p:sp>
        <p:nvSpPr>
          <p:cNvPr id="14" name="Rectángulo 12">
            <a:extLst>
              <a:ext uri="{FF2B5EF4-FFF2-40B4-BE49-F238E27FC236}">
                <a16:creationId xmlns="" xmlns:a16="http://schemas.microsoft.com/office/drawing/2014/main" id="{31D63A43-711C-3B4F-BB3C-A7030DC15514}"/>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19" name="Marcador de texto 25">
            <a:extLst>
              <a:ext uri="{FF2B5EF4-FFF2-40B4-BE49-F238E27FC236}">
                <a16:creationId xmlns="" xmlns:a16="http://schemas.microsoft.com/office/drawing/2014/main" id="{80391A6A-AA5C-514B-875A-4F42D60D3A91}"/>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0" name="Imagen 19">
            <a:extLst>
              <a:ext uri="{FF2B5EF4-FFF2-40B4-BE49-F238E27FC236}">
                <a16:creationId xmlns="" xmlns:a16="http://schemas.microsoft.com/office/drawing/2014/main" id="{0D8C091A-E822-174D-8849-1D83D27691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1" name="Imagen 20">
            <a:extLst>
              <a:ext uri="{FF2B5EF4-FFF2-40B4-BE49-F238E27FC236}">
                <a16:creationId xmlns="" xmlns:a16="http://schemas.microsoft.com/office/drawing/2014/main" id="{7937AC99-84EF-384B-935A-F3D34DCF665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323584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IDO LIBRE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21" name="Rectángulo 12">
            <a:extLst>
              <a:ext uri="{FF2B5EF4-FFF2-40B4-BE49-F238E27FC236}">
                <a16:creationId xmlns="" xmlns:a16="http://schemas.microsoft.com/office/drawing/2014/main" id="{D96B5599-6777-6844-8A6D-5CD6484EFE9B}"/>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3" name="Marcador de texto 25">
            <a:extLst>
              <a:ext uri="{FF2B5EF4-FFF2-40B4-BE49-F238E27FC236}">
                <a16:creationId xmlns="" xmlns:a16="http://schemas.microsoft.com/office/drawing/2014/main" id="{42874DB9-E3DE-0642-AB14-3D1F9AD4F8BF}"/>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5" name="Imagen 24">
            <a:extLst>
              <a:ext uri="{FF2B5EF4-FFF2-40B4-BE49-F238E27FC236}">
                <a16:creationId xmlns="" xmlns:a16="http://schemas.microsoft.com/office/drawing/2014/main" id="{185AC912-D060-0349-8C34-71E23ED746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6" name="Imagen 25">
            <a:extLst>
              <a:ext uri="{FF2B5EF4-FFF2-40B4-BE49-F238E27FC236}">
                <a16:creationId xmlns="" xmlns:a16="http://schemas.microsoft.com/office/drawing/2014/main" id="{5DDFECE4-A0C1-C449-8A61-1E291A7B3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109912902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IDO BULLET 1">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465461"/>
                </a:solidFill>
                <a:latin typeface="Arial" panose="020B0604020202020204" pitchFamily="34" charset="0"/>
                <a:cs typeface="Arial" panose="020B0604020202020204" pitchFamily="34" charset="0"/>
              </a:defRPr>
            </a:lvl1pPr>
          </a:lstStyle>
          <a:p>
            <a:pPr lvl="0"/>
            <a:r>
              <a:rPr lang="es-ES" dirty="0" err="1"/>
              <a:t>Bullets</a:t>
            </a:r>
            <a:r>
              <a:rPr lang="es-ES" dirty="0"/>
              <a:t> opción 1</a:t>
            </a:r>
          </a:p>
        </p:txBody>
      </p:sp>
      <p:sp>
        <p:nvSpPr>
          <p:cNvPr id="23" name="Rectángulo 12">
            <a:extLst>
              <a:ext uri="{FF2B5EF4-FFF2-40B4-BE49-F238E27FC236}">
                <a16:creationId xmlns="" xmlns:a16="http://schemas.microsoft.com/office/drawing/2014/main" id="{3463D6EF-75DA-7849-9978-3105D51C75D5}"/>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77C22F40-B539-9E4F-8B10-3B45B6FEABC2}"/>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3EA3FAC1-E447-274A-AD64-9CAA22E472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247C4F39-C1A3-B142-9EEA-13D80582390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414311193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IDO BULLET 2">
    <p:spTree>
      <p:nvGrpSpPr>
        <p:cNvPr id="1" name=""/>
        <p:cNvGrpSpPr/>
        <p:nvPr/>
      </p:nvGrpSpPr>
      <p:grpSpPr>
        <a:xfrm>
          <a:off x="0" y="0"/>
          <a:ext cx="0" cy="0"/>
          <a:chOff x="0" y="0"/>
          <a:chExt cx="0" cy="0"/>
        </a:xfrm>
      </p:grpSpPr>
      <p:sp>
        <p:nvSpPr>
          <p:cNvPr id="5" name="Marcador de texto 4">
            <a:extLst>
              <a:ext uri="{FF2B5EF4-FFF2-40B4-BE49-F238E27FC236}">
                <a16:creationId xmlns="" xmlns:a16="http://schemas.microsoft.com/office/drawing/2014/main" id="{A5E3A7D6-3DE6-E249-B93F-D463E472030D}"/>
              </a:ext>
            </a:extLst>
          </p:cNvPr>
          <p:cNvSpPr>
            <a:spLocks noGrp="1"/>
          </p:cNvSpPr>
          <p:nvPr>
            <p:ph type="body" sz="quarter" idx="1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 name="Marcador de texto 2">
            <a:extLst>
              <a:ext uri="{FF2B5EF4-FFF2-40B4-BE49-F238E27FC236}">
                <a16:creationId xmlns="" xmlns:a16="http://schemas.microsoft.com/office/drawing/2014/main" id="{4DA6B715-8342-BC4B-BDFD-F025AAFB549E}"/>
              </a:ext>
            </a:extLst>
          </p:cNvPr>
          <p:cNvSpPr>
            <a:spLocks noGrp="1"/>
          </p:cNvSpPr>
          <p:nvPr>
            <p:ph type="body" sz="quarter" idx="16" hasCustomPrompt="1"/>
          </p:nvPr>
        </p:nvSpPr>
        <p:spPr>
          <a:xfrm>
            <a:off x="346075" y="2197100"/>
            <a:ext cx="11566525" cy="3740150"/>
          </a:xfrm>
        </p:spPr>
        <p:txBody>
          <a:bodyPr lIns="0" tIns="0" rIns="0" bIns="0">
            <a:normAutofit/>
          </a:bodyPr>
          <a:lstStyle>
            <a:lvl1pPr marL="228600" indent="-228600">
              <a:buFontTx/>
              <a:buBlip>
                <a:blip r:embed="rId2"/>
              </a:buBlip>
              <a:defRPr sz="1800">
                <a:solidFill>
                  <a:srgbClr val="CD2D37"/>
                </a:solidFill>
                <a:latin typeface="Arial" panose="020B0604020202020204" pitchFamily="34" charset="0"/>
                <a:cs typeface="Arial" panose="020B0604020202020204" pitchFamily="34" charset="0"/>
              </a:defRPr>
            </a:lvl1pPr>
          </a:lstStyle>
          <a:p>
            <a:pPr lvl="0"/>
            <a:r>
              <a:rPr lang="es-ES" dirty="0" err="1"/>
              <a:t>Bullets</a:t>
            </a:r>
            <a:r>
              <a:rPr lang="es-ES" dirty="0"/>
              <a:t> opción 2</a:t>
            </a:r>
          </a:p>
        </p:txBody>
      </p:sp>
      <p:sp>
        <p:nvSpPr>
          <p:cNvPr id="23" name="Rectángulo 12">
            <a:extLst>
              <a:ext uri="{FF2B5EF4-FFF2-40B4-BE49-F238E27FC236}">
                <a16:creationId xmlns="" xmlns:a16="http://schemas.microsoft.com/office/drawing/2014/main" id="{5294E36E-ED41-7945-A086-7B1D63DA140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25" name="Marcador de texto 25">
            <a:extLst>
              <a:ext uri="{FF2B5EF4-FFF2-40B4-BE49-F238E27FC236}">
                <a16:creationId xmlns="" xmlns:a16="http://schemas.microsoft.com/office/drawing/2014/main" id="{19D29D73-25AA-8246-8454-17979C2396E0}"/>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26" name="Imagen 25">
            <a:extLst>
              <a:ext uri="{FF2B5EF4-FFF2-40B4-BE49-F238E27FC236}">
                <a16:creationId xmlns="" xmlns:a16="http://schemas.microsoft.com/office/drawing/2014/main" id="{8D1BDB8B-F843-9D4C-8F13-78D9D57AAD8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27" name="Imagen 26">
            <a:extLst>
              <a:ext uri="{FF2B5EF4-FFF2-40B4-BE49-F238E27FC236}">
                <a16:creationId xmlns="" xmlns:a16="http://schemas.microsoft.com/office/drawing/2014/main" id="{978F109E-4C71-A445-958E-114C6CB349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10170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ICONOS 1">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745581"/>
            <a:ext cx="1855788" cy="1855787"/>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346075"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1</a:t>
            </a:r>
          </a:p>
        </p:txBody>
      </p:sp>
      <p:sp>
        <p:nvSpPr>
          <p:cNvPr id="21" name="Marcador de posición de imagen 3">
            <a:extLst>
              <a:ext uri="{FF2B5EF4-FFF2-40B4-BE49-F238E27FC236}">
                <a16:creationId xmlns="" xmlns:a16="http://schemas.microsoft.com/office/drawing/2014/main" id="{4818C8CE-BCEA-714F-A573-C03D94C1967F}"/>
              </a:ext>
            </a:extLst>
          </p:cNvPr>
          <p:cNvSpPr>
            <a:spLocks noGrp="1"/>
          </p:cNvSpPr>
          <p:nvPr>
            <p:ph type="pic" sz="quarter" idx="17"/>
          </p:nvPr>
        </p:nvSpPr>
        <p:spPr>
          <a:xfrm>
            <a:off x="2768553" y="2745581"/>
            <a:ext cx="1855788" cy="1855787"/>
          </a:xfrm>
        </p:spPr>
        <p:txBody>
          <a:bodyPr/>
          <a:lstStyle/>
          <a:p>
            <a:endParaRPr lang="es-ES"/>
          </a:p>
        </p:txBody>
      </p:sp>
      <p:sp>
        <p:nvSpPr>
          <p:cNvPr id="23" name="Marcador de texto 9">
            <a:extLst>
              <a:ext uri="{FF2B5EF4-FFF2-40B4-BE49-F238E27FC236}">
                <a16:creationId xmlns="" xmlns:a16="http://schemas.microsoft.com/office/drawing/2014/main" id="{02FB4234-79E5-8842-8DC6-383CC7EFF811}"/>
              </a:ext>
            </a:extLst>
          </p:cNvPr>
          <p:cNvSpPr>
            <a:spLocks noGrp="1"/>
          </p:cNvSpPr>
          <p:nvPr>
            <p:ph type="body" sz="quarter" idx="18" hasCustomPrompt="1"/>
          </p:nvPr>
        </p:nvSpPr>
        <p:spPr>
          <a:xfrm>
            <a:off x="2757628"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2</a:t>
            </a:r>
          </a:p>
        </p:txBody>
      </p:sp>
      <p:sp>
        <p:nvSpPr>
          <p:cNvPr id="25" name="Marcador de posición de imagen 3">
            <a:extLst>
              <a:ext uri="{FF2B5EF4-FFF2-40B4-BE49-F238E27FC236}">
                <a16:creationId xmlns="" xmlns:a16="http://schemas.microsoft.com/office/drawing/2014/main" id="{48AA3A60-A8A4-0941-9EBE-833049293017}"/>
              </a:ext>
            </a:extLst>
          </p:cNvPr>
          <p:cNvSpPr>
            <a:spLocks noGrp="1"/>
          </p:cNvSpPr>
          <p:nvPr>
            <p:ph type="pic" sz="quarter" idx="19"/>
          </p:nvPr>
        </p:nvSpPr>
        <p:spPr>
          <a:xfrm>
            <a:off x="5191031" y="2745581"/>
            <a:ext cx="1855788" cy="1855787"/>
          </a:xfrm>
        </p:spPr>
        <p:txBody>
          <a:bodyPr/>
          <a:lstStyle/>
          <a:p>
            <a:endParaRPr lang="es-ES"/>
          </a:p>
        </p:txBody>
      </p:sp>
      <p:sp>
        <p:nvSpPr>
          <p:cNvPr id="27" name="Marcador de texto 9">
            <a:extLst>
              <a:ext uri="{FF2B5EF4-FFF2-40B4-BE49-F238E27FC236}">
                <a16:creationId xmlns="" xmlns:a16="http://schemas.microsoft.com/office/drawing/2014/main" id="{743996FF-65F3-7241-931F-D6F7913CD348}"/>
              </a:ext>
            </a:extLst>
          </p:cNvPr>
          <p:cNvSpPr>
            <a:spLocks noGrp="1"/>
          </p:cNvSpPr>
          <p:nvPr>
            <p:ph type="body" sz="quarter" idx="20" hasCustomPrompt="1"/>
          </p:nvPr>
        </p:nvSpPr>
        <p:spPr>
          <a:xfrm>
            <a:off x="5191031"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3</a:t>
            </a:r>
          </a:p>
        </p:txBody>
      </p:sp>
      <p:sp>
        <p:nvSpPr>
          <p:cNvPr id="28" name="Marcador de posición de imagen 3">
            <a:extLst>
              <a:ext uri="{FF2B5EF4-FFF2-40B4-BE49-F238E27FC236}">
                <a16:creationId xmlns="" xmlns:a16="http://schemas.microsoft.com/office/drawing/2014/main" id="{422BF8C7-B9DC-EA48-A488-AFF03D86E965}"/>
              </a:ext>
            </a:extLst>
          </p:cNvPr>
          <p:cNvSpPr>
            <a:spLocks noGrp="1"/>
          </p:cNvSpPr>
          <p:nvPr>
            <p:ph type="pic" sz="quarter" idx="21"/>
          </p:nvPr>
        </p:nvSpPr>
        <p:spPr>
          <a:xfrm>
            <a:off x="7613509" y="2745581"/>
            <a:ext cx="1855788" cy="1855787"/>
          </a:xfrm>
        </p:spPr>
        <p:txBody>
          <a:bodyPr/>
          <a:lstStyle/>
          <a:p>
            <a:endParaRPr lang="es-ES"/>
          </a:p>
        </p:txBody>
      </p:sp>
      <p:sp>
        <p:nvSpPr>
          <p:cNvPr id="30" name="Marcador de texto 9">
            <a:extLst>
              <a:ext uri="{FF2B5EF4-FFF2-40B4-BE49-F238E27FC236}">
                <a16:creationId xmlns="" xmlns:a16="http://schemas.microsoft.com/office/drawing/2014/main" id="{E7509D61-E65A-8647-8FB0-187304CA095E}"/>
              </a:ext>
            </a:extLst>
          </p:cNvPr>
          <p:cNvSpPr>
            <a:spLocks noGrp="1"/>
          </p:cNvSpPr>
          <p:nvPr>
            <p:ph type="body" sz="quarter" idx="22" hasCustomPrompt="1"/>
          </p:nvPr>
        </p:nvSpPr>
        <p:spPr>
          <a:xfrm>
            <a:off x="7613509"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4</a:t>
            </a:r>
          </a:p>
        </p:txBody>
      </p:sp>
      <p:sp>
        <p:nvSpPr>
          <p:cNvPr id="31" name="Marcador de posición de imagen 3">
            <a:extLst>
              <a:ext uri="{FF2B5EF4-FFF2-40B4-BE49-F238E27FC236}">
                <a16:creationId xmlns="" xmlns:a16="http://schemas.microsoft.com/office/drawing/2014/main" id="{9EA6B22B-3B33-D447-897C-C99CBB991FAC}"/>
              </a:ext>
            </a:extLst>
          </p:cNvPr>
          <p:cNvSpPr>
            <a:spLocks noGrp="1"/>
          </p:cNvSpPr>
          <p:nvPr>
            <p:ph type="pic" sz="quarter" idx="23"/>
          </p:nvPr>
        </p:nvSpPr>
        <p:spPr>
          <a:xfrm>
            <a:off x="10035986" y="2745581"/>
            <a:ext cx="1855788" cy="1855787"/>
          </a:xfrm>
        </p:spPr>
        <p:txBody>
          <a:bodyPr/>
          <a:lstStyle/>
          <a:p>
            <a:endParaRPr lang="es-ES"/>
          </a:p>
        </p:txBody>
      </p:sp>
      <p:sp>
        <p:nvSpPr>
          <p:cNvPr id="32" name="Marcador de texto 9">
            <a:extLst>
              <a:ext uri="{FF2B5EF4-FFF2-40B4-BE49-F238E27FC236}">
                <a16:creationId xmlns="" xmlns:a16="http://schemas.microsoft.com/office/drawing/2014/main" id="{45AE2BBF-E44A-1347-99FD-012C0D6F80BE}"/>
              </a:ext>
            </a:extLst>
          </p:cNvPr>
          <p:cNvSpPr>
            <a:spLocks noGrp="1"/>
          </p:cNvSpPr>
          <p:nvPr>
            <p:ph type="body" sz="quarter" idx="24" hasCustomPrompt="1"/>
          </p:nvPr>
        </p:nvSpPr>
        <p:spPr>
          <a:xfrm>
            <a:off x="10035986" y="4897179"/>
            <a:ext cx="1820863" cy="873809"/>
          </a:xfrm>
        </p:spPr>
        <p:txBody>
          <a:bodyPr lIns="0" tIns="0" rIns="0" bIns="0">
            <a:normAutofit/>
          </a:bodyPr>
          <a:lstStyle>
            <a:lvl1pPr marL="0" indent="0" algn="ctr">
              <a:buFontTx/>
              <a:buNone/>
              <a:defRPr sz="2000" b="1">
                <a:solidFill>
                  <a:srgbClr val="CD2D37"/>
                </a:solidFill>
                <a:latin typeface="Arial" panose="020B0604020202020204" pitchFamily="34" charset="0"/>
                <a:cs typeface="Arial" panose="020B0604020202020204" pitchFamily="34" charset="0"/>
              </a:defRPr>
            </a:lvl1pPr>
          </a:lstStyle>
          <a:p>
            <a:pPr lvl="0"/>
            <a:r>
              <a:rPr lang="es-ES" dirty="0"/>
              <a:t>Texto icono 5</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459680"/>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Rectángulo 12">
            <a:extLst>
              <a:ext uri="{FF2B5EF4-FFF2-40B4-BE49-F238E27FC236}">
                <a16:creationId xmlns="" xmlns:a16="http://schemas.microsoft.com/office/drawing/2014/main" id="{51D1CA5C-4990-7748-9147-DD76738ACAB7}"/>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37" name="Marcador de texto 25">
            <a:extLst>
              <a:ext uri="{FF2B5EF4-FFF2-40B4-BE49-F238E27FC236}">
                <a16:creationId xmlns="" xmlns:a16="http://schemas.microsoft.com/office/drawing/2014/main" id="{BC361B8D-90DB-E845-831C-FA178D18DDC5}"/>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38" name="Imagen 37">
            <a:extLst>
              <a:ext uri="{FF2B5EF4-FFF2-40B4-BE49-F238E27FC236}">
                <a16:creationId xmlns="" xmlns:a16="http://schemas.microsoft.com/office/drawing/2014/main" id="{7535A1B1-6756-C843-834E-81D93E405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39" name="Imagen 38">
            <a:extLst>
              <a:ext uri="{FF2B5EF4-FFF2-40B4-BE49-F238E27FC236}">
                <a16:creationId xmlns="" xmlns:a16="http://schemas.microsoft.com/office/drawing/2014/main" id="{A2192685-773C-8740-8F10-0077F0099F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22237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ICONOS 2">
    <p:spTree>
      <p:nvGrpSpPr>
        <p:cNvPr id="1" name=""/>
        <p:cNvGrpSpPr/>
        <p:nvPr/>
      </p:nvGrpSpPr>
      <p:grpSpPr>
        <a:xfrm>
          <a:off x="0" y="0"/>
          <a:ext cx="0" cy="0"/>
          <a:chOff x="0" y="0"/>
          <a:chExt cx="0" cy="0"/>
        </a:xfrm>
      </p:grpSpPr>
      <p:sp>
        <p:nvSpPr>
          <p:cNvPr id="4" name="Marcador de posición de imagen 3">
            <a:extLst>
              <a:ext uri="{FF2B5EF4-FFF2-40B4-BE49-F238E27FC236}">
                <a16:creationId xmlns="" xmlns:a16="http://schemas.microsoft.com/office/drawing/2014/main" id="{D6885492-6B30-CB47-8DE3-7A27C9E50270}"/>
              </a:ext>
            </a:extLst>
          </p:cNvPr>
          <p:cNvSpPr>
            <a:spLocks noGrp="1"/>
          </p:cNvSpPr>
          <p:nvPr>
            <p:ph type="pic" sz="quarter" idx="15"/>
          </p:nvPr>
        </p:nvSpPr>
        <p:spPr>
          <a:xfrm>
            <a:off x="346075" y="2344889"/>
            <a:ext cx="1070601" cy="1070600"/>
          </a:xfrm>
        </p:spPr>
        <p:txBody>
          <a:bodyPr/>
          <a:lstStyle/>
          <a:p>
            <a:endParaRPr lang="es-ES"/>
          </a:p>
        </p:txBody>
      </p:sp>
      <p:sp>
        <p:nvSpPr>
          <p:cNvPr id="10" name="Marcador de texto 9">
            <a:extLst>
              <a:ext uri="{FF2B5EF4-FFF2-40B4-BE49-F238E27FC236}">
                <a16:creationId xmlns="" xmlns:a16="http://schemas.microsoft.com/office/drawing/2014/main" id="{7134AD98-7DD7-E448-BFA1-A21E2218AE2B}"/>
              </a:ext>
            </a:extLst>
          </p:cNvPr>
          <p:cNvSpPr>
            <a:spLocks noGrp="1"/>
          </p:cNvSpPr>
          <p:nvPr>
            <p:ph type="body" sz="quarter" idx="16" hasCustomPrompt="1"/>
          </p:nvPr>
        </p:nvSpPr>
        <p:spPr>
          <a:xfrm>
            <a:off x="3460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33" name="Marcador de texto 4">
            <a:extLst>
              <a:ext uri="{FF2B5EF4-FFF2-40B4-BE49-F238E27FC236}">
                <a16:creationId xmlns="" xmlns:a16="http://schemas.microsoft.com/office/drawing/2014/main" id="{BFC3A1FF-A053-A941-8EA0-37E20C2C879D}"/>
              </a:ext>
            </a:extLst>
          </p:cNvPr>
          <p:cNvSpPr>
            <a:spLocks noGrp="1"/>
          </p:cNvSpPr>
          <p:nvPr>
            <p:ph type="body" sz="quarter" idx="25" hasCustomPrompt="1"/>
          </p:nvPr>
        </p:nvSpPr>
        <p:spPr>
          <a:xfrm>
            <a:off x="346075" y="1473201"/>
            <a:ext cx="11566525" cy="355036"/>
          </a:xfrm>
        </p:spPr>
        <p:txBody>
          <a:bodyPr lIns="0" tIns="0" rIns="0" bIns="0">
            <a:normAutofit/>
          </a:bodyPr>
          <a:lstStyle>
            <a:lvl1pPr marL="0" indent="0">
              <a:buFontTx/>
              <a:buNone/>
              <a:defRPr sz="2400" b="1">
                <a:solidFill>
                  <a:srgbClr val="465461"/>
                </a:solidFill>
                <a:latin typeface="Arial" panose="020B0604020202020204" pitchFamily="34" charset="0"/>
                <a:cs typeface="Arial" panose="020B0604020202020204" pitchFamily="34" charset="0"/>
              </a:defRPr>
            </a:lvl1pPr>
          </a:lstStyle>
          <a:p>
            <a:pPr lvl="0"/>
            <a:r>
              <a:rPr lang="es-ES" dirty="0"/>
              <a:t>Subtítulo</a:t>
            </a:r>
          </a:p>
        </p:txBody>
      </p:sp>
      <p:sp>
        <p:nvSpPr>
          <p:cNvPr id="36" name="Marcador de posición de imagen 3">
            <a:extLst>
              <a:ext uri="{FF2B5EF4-FFF2-40B4-BE49-F238E27FC236}">
                <a16:creationId xmlns="" xmlns:a16="http://schemas.microsoft.com/office/drawing/2014/main" id="{35391634-36F2-DE47-992E-2E0AC7C43727}"/>
              </a:ext>
            </a:extLst>
          </p:cNvPr>
          <p:cNvSpPr>
            <a:spLocks noGrp="1"/>
          </p:cNvSpPr>
          <p:nvPr>
            <p:ph type="pic" sz="quarter" idx="28"/>
          </p:nvPr>
        </p:nvSpPr>
        <p:spPr>
          <a:xfrm>
            <a:off x="2086869" y="2344889"/>
            <a:ext cx="1070601" cy="1070600"/>
          </a:xfrm>
        </p:spPr>
        <p:txBody>
          <a:bodyPr/>
          <a:lstStyle/>
          <a:p>
            <a:endParaRPr lang="es-ES"/>
          </a:p>
        </p:txBody>
      </p:sp>
      <p:sp>
        <p:nvSpPr>
          <p:cNvPr id="37" name="Marcador de texto 9">
            <a:extLst>
              <a:ext uri="{FF2B5EF4-FFF2-40B4-BE49-F238E27FC236}">
                <a16:creationId xmlns="" xmlns:a16="http://schemas.microsoft.com/office/drawing/2014/main" id="{22CFC2F2-9FE3-014D-A971-88F3B24CBEAB}"/>
              </a:ext>
            </a:extLst>
          </p:cNvPr>
          <p:cNvSpPr>
            <a:spLocks noGrp="1"/>
          </p:cNvSpPr>
          <p:nvPr>
            <p:ph type="body" sz="quarter" idx="29" hasCustomPrompt="1"/>
          </p:nvPr>
        </p:nvSpPr>
        <p:spPr>
          <a:xfrm>
            <a:off x="208472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0" name="Marcador de posición de imagen 3">
            <a:extLst>
              <a:ext uri="{FF2B5EF4-FFF2-40B4-BE49-F238E27FC236}">
                <a16:creationId xmlns="" xmlns:a16="http://schemas.microsoft.com/office/drawing/2014/main" id="{39ECA5AB-EAE7-2F42-9741-3B7CA72E261A}"/>
              </a:ext>
            </a:extLst>
          </p:cNvPr>
          <p:cNvSpPr>
            <a:spLocks noGrp="1"/>
          </p:cNvSpPr>
          <p:nvPr>
            <p:ph type="pic" sz="quarter" idx="32"/>
          </p:nvPr>
        </p:nvSpPr>
        <p:spPr>
          <a:xfrm>
            <a:off x="3827663" y="2344889"/>
            <a:ext cx="1070601" cy="1070600"/>
          </a:xfrm>
        </p:spPr>
        <p:txBody>
          <a:bodyPr/>
          <a:lstStyle/>
          <a:p>
            <a:endParaRPr lang="es-ES"/>
          </a:p>
        </p:txBody>
      </p:sp>
      <p:sp>
        <p:nvSpPr>
          <p:cNvPr id="41" name="Marcador de texto 9">
            <a:extLst>
              <a:ext uri="{FF2B5EF4-FFF2-40B4-BE49-F238E27FC236}">
                <a16:creationId xmlns="" xmlns:a16="http://schemas.microsoft.com/office/drawing/2014/main" id="{1FD910D4-98C4-B940-AB74-50EF56BB1783}"/>
              </a:ext>
            </a:extLst>
          </p:cNvPr>
          <p:cNvSpPr>
            <a:spLocks noGrp="1"/>
          </p:cNvSpPr>
          <p:nvPr>
            <p:ph type="body" sz="quarter" idx="33" hasCustomPrompt="1"/>
          </p:nvPr>
        </p:nvSpPr>
        <p:spPr>
          <a:xfrm>
            <a:off x="383327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4" name="Marcador de posición de imagen 3">
            <a:extLst>
              <a:ext uri="{FF2B5EF4-FFF2-40B4-BE49-F238E27FC236}">
                <a16:creationId xmlns="" xmlns:a16="http://schemas.microsoft.com/office/drawing/2014/main" id="{6CFBAEFD-5BCC-0547-B2A3-C61CC8D50ED6}"/>
              </a:ext>
            </a:extLst>
          </p:cNvPr>
          <p:cNvSpPr>
            <a:spLocks noGrp="1"/>
          </p:cNvSpPr>
          <p:nvPr>
            <p:ph type="pic" sz="quarter" idx="36"/>
          </p:nvPr>
        </p:nvSpPr>
        <p:spPr>
          <a:xfrm>
            <a:off x="5568457" y="2344889"/>
            <a:ext cx="1070601" cy="1070600"/>
          </a:xfrm>
        </p:spPr>
        <p:txBody>
          <a:bodyPr/>
          <a:lstStyle/>
          <a:p>
            <a:endParaRPr lang="es-ES"/>
          </a:p>
        </p:txBody>
      </p:sp>
      <p:sp>
        <p:nvSpPr>
          <p:cNvPr id="45" name="Marcador de texto 9">
            <a:extLst>
              <a:ext uri="{FF2B5EF4-FFF2-40B4-BE49-F238E27FC236}">
                <a16:creationId xmlns="" xmlns:a16="http://schemas.microsoft.com/office/drawing/2014/main" id="{063EE157-672E-9941-8361-76EC19360D00}"/>
              </a:ext>
            </a:extLst>
          </p:cNvPr>
          <p:cNvSpPr>
            <a:spLocks noGrp="1"/>
          </p:cNvSpPr>
          <p:nvPr>
            <p:ph type="body" sz="quarter" idx="37" hasCustomPrompt="1"/>
          </p:nvPr>
        </p:nvSpPr>
        <p:spPr>
          <a:xfrm>
            <a:off x="556069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8" name="Marcador de posición de imagen 3">
            <a:extLst>
              <a:ext uri="{FF2B5EF4-FFF2-40B4-BE49-F238E27FC236}">
                <a16:creationId xmlns="" xmlns:a16="http://schemas.microsoft.com/office/drawing/2014/main" id="{6717E845-2CDC-3349-82F2-C97DCBFB00F2}"/>
              </a:ext>
            </a:extLst>
          </p:cNvPr>
          <p:cNvSpPr>
            <a:spLocks noGrp="1"/>
          </p:cNvSpPr>
          <p:nvPr>
            <p:ph type="pic" sz="quarter" idx="38"/>
          </p:nvPr>
        </p:nvSpPr>
        <p:spPr>
          <a:xfrm>
            <a:off x="7309251" y="2344889"/>
            <a:ext cx="1070601" cy="1070600"/>
          </a:xfrm>
        </p:spPr>
        <p:txBody>
          <a:bodyPr/>
          <a:lstStyle/>
          <a:p>
            <a:endParaRPr lang="es-ES"/>
          </a:p>
        </p:txBody>
      </p:sp>
      <p:sp>
        <p:nvSpPr>
          <p:cNvPr id="49" name="Marcador de texto 9">
            <a:extLst>
              <a:ext uri="{FF2B5EF4-FFF2-40B4-BE49-F238E27FC236}">
                <a16:creationId xmlns="" xmlns:a16="http://schemas.microsoft.com/office/drawing/2014/main" id="{6E1C6FE5-B218-464E-BE6E-6CB81FC9C0EA}"/>
              </a:ext>
            </a:extLst>
          </p:cNvPr>
          <p:cNvSpPr>
            <a:spLocks noGrp="1"/>
          </p:cNvSpPr>
          <p:nvPr>
            <p:ph type="body" sz="quarter" idx="39" hasCustomPrompt="1"/>
          </p:nvPr>
        </p:nvSpPr>
        <p:spPr>
          <a:xfrm>
            <a:off x="7309249"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0" name="Marcador de posición de imagen 3">
            <a:extLst>
              <a:ext uri="{FF2B5EF4-FFF2-40B4-BE49-F238E27FC236}">
                <a16:creationId xmlns="" xmlns:a16="http://schemas.microsoft.com/office/drawing/2014/main" id="{9D1DCD0C-5413-D642-9FA3-69EB33988858}"/>
              </a:ext>
            </a:extLst>
          </p:cNvPr>
          <p:cNvSpPr>
            <a:spLocks noGrp="1"/>
          </p:cNvSpPr>
          <p:nvPr>
            <p:ph type="pic" sz="quarter" idx="40"/>
          </p:nvPr>
        </p:nvSpPr>
        <p:spPr>
          <a:xfrm>
            <a:off x="9050045" y="2344889"/>
            <a:ext cx="1070601" cy="1070600"/>
          </a:xfrm>
        </p:spPr>
        <p:txBody>
          <a:bodyPr/>
          <a:lstStyle/>
          <a:p>
            <a:endParaRPr lang="es-ES"/>
          </a:p>
        </p:txBody>
      </p:sp>
      <p:sp>
        <p:nvSpPr>
          <p:cNvPr id="51" name="Marcador de texto 9">
            <a:extLst>
              <a:ext uri="{FF2B5EF4-FFF2-40B4-BE49-F238E27FC236}">
                <a16:creationId xmlns="" xmlns:a16="http://schemas.microsoft.com/office/drawing/2014/main" id="{86EE8817-D8F7-C04E-A6E3-1DC172F7B48B}"/>
              </a:ext>
            </a:extLst>
          </p:cNvPr>
          <p:cNvSpPr>
            <a:spLocks noGrp="1"/>
          </p:cNvSpPr>
          <p:nvPr>
            <p:ph type="body" sz="quarter" idx="41" hasCustomPrompt="1"/>
          </p:nvPr>
        </p:nvSpPr>
        <p:spPr>
          <a:xfrm>
            <a:off x="9050045"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2" name="Marcador de posición de imagen 3">
            <a:extLst>
              <a:ext uri="{FF2B5EF4-FFF2-40B4-BE49-F238E27FC236}">
                <a16:creationId xmlns="" xmlns:a16="http://schemas.microsoft.com/office/drawing/2014/main" id="{28D8F0FC-D6E6-0746-AEE9-090324C97344}"/>
              </a:ext>
            </a:extLst>
          </p:cNvPr>
          <p:cNvSpPr>
            <a:spLocks noGrp="1"/>
          </p:cNvSpPr>
          <p:nvPr>
            <p:ph type="pic" sz="quarter" idx="42"/>
          </p:nvPr>
        </p:nvSpPr>
        <p:spPr>
          <a:xfrm>
            <a:off x="10790841" y="2344889"/>
            <a:ext cx="1070601" cy="1070600"/>
          </a:xfrm>
        </p:spPr>
        <p:txBody>
          <a:bodyPr/>
          <a:lstStyle/>
          <a:p>
            <a:endParaRPr lang="es-ES"/>
          </a:p>
        </p:txBody>
      </p:sp>
      <p:sp>
        <p:nvSpPr>
          <p:cNvPr id="53" name="Marcador de texto 9">
            <a:extLst>
              <a:ext uri="{FF2B5EF4-FFF2-40B4-BE49-F238E27FC236}">
                <a16:creationId xmlns="" xmlns:a16="http://schemas.microsoft.com/office/drawing/2014/main" id="{3319A07D-4E07-0643-91FF-4341E0D96A0E}"/>
              </a:ext>
            </a:extLst>
          </p:cNvPr>
          <p:cNvSpPr>
            <a:spLocks noGrp="1"/>
          </p:cNvSpPr>
          <p:nvPr>
            <p:ph type="body" sz="quarter" idx="43" hasCustomPrompt="1"/>
          </p:nvPr>
        </p:nvSpPr>
        <p:spPr>
          <a:xfrm>
            <a:off x="10790841" y="3585405"/>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4" name="Marcador de posición de imagen 3">
            <a:extLst>
              <a:ext uri="{FF2B5EF4-FFF2-40B4-BE49-F238E27FC236}">
                <a16:creationId xmlns="" xmlns:a16="http://schemas.microsoft.com/office/drawing/2014/main" id="{9951FA60-0B14-0A40-B74F-549DF839F5A1}"/>
              </a:ext>
            </a:extLst>
          </p:cNvPr>
          <p:cNvSpPr>
            <a:spLocks noGrp="1"/>
          </p:cNvSpPr>
          <p:nvPr>
            <p:ph type="pic" sz="quarter" idx="44"/>
          </p:nvPr>
        </p:nvSpPr>
        <p:spPr>
          <a:xfrm>
            <a:off x="346075" y="4600591"/>
            <a:ext cx="1070601" cy="1070600"/>
          </a:xfrm>
        </p:spPr>
        <p:txBody>
          <a:bodyPr/>
          <a:lstStyle/>
          <a:p>
            <a:endParaRPr lang="es-ES"/>
          </a:p>
        </p:txBody>
      </p:sp>
      <p:sp>
        <p:nvSpPr>
          <p:cNvPr id="55" name="Marcador de texto 9">
            <a:extLst>
              <a:ext uri="{FF2B5EF4-FFF2-40B4-BE49-F238E27FC236}">
                <a16:creationId xmlns="" xmlns:a16="http://schemas.microsoft.com/office/drawing/2014/main" id="{06EE74B2-31AD-5244-8E72-5C8AEE5B1524}"/>
              </a:ext>
            </a:extLst>
          </p:cNvPr>
          <p:cNvSpPr>
            <a:spLocks noGrp="1"/>
          </p:cNvSpPr>
          <p:nvPr>
            <p:ph type="body" sz="quarter" idx="45" hasCustomPrompt="1"/>
          </p:nvPr>
        </p:nvSpPr>
        <p:spPr>
          <a:xfrm>
            <a:off x="3460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6" name="Marcador de posición de imagen 3">
            <a:extLst>
              <a:ext uri="{FF2B5EF4-FFF2-40B4-BE49-F238E27FC236}">
                <a16:creationId xmlns="" xmlns:a16="http://schemas.microsoft.com/office/drawing/2014/main" id="{A775D428-0EC4-6A44-9E52-16E1D61EED8B}"/>
              </a:ext>
            </a:extLst>
          </p:cNvPr>
          <p:cNvSpPr>
            <a:spLocks noGrp="1"/>
          </p:cNvSpPr>
          <p:nvPr>
            <p:ph type="pic" sz="quarter" idx="46"/>
          </p:nvPr>
        </p:nvSpPr>
        <p:spPr>
          <a:xfrm>
            <a:off x="2086869" y="4600591"/>
            <a:ext cx="1070601" cy="1070600"/>
          </a:xfrm>
        </p:spPr>
        <p:txBody>
          <a:bodyPr/>
          <a:lstStyle/>
          <a:p>
            <a:endParaRPr lang="es-ES"/>
          </a:p>
        </p:txBody>
      </p:sp>
      <p:sp>
        <p:nvSpPr>
          <p:cNvPr id="57" name="Marcador de texto 9">
            <a:extLst>
              <a:ext uri="{FF2B5EF4-FFF2-40B4-BE49-F238E27FC236}">
                <a16:creationId xmlns="" xmlns:a16="http://schemas.microsoft.com/office/drawing/2014/main" id="{CAE1DA1A-2E91-6048-9D06-35468F6D4800}"/>
              </a:ext>
            </a:extLst>
          </p:cNvPr>
          <p:cNvSpPr>
            <a:spLocks noGrp="1"/>
          </p:cNvSpPr>
          <p:nvPr>
            <p:ph type="body" sz="quarter" idx="47" hasCustomPrompt="1"/>
          </p:nvPr>
        </p:nvSpPr>
        <p:spPr>
          <a:xfrm>
            <a:off x="208472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58" name="Marcador de posición de imagen 3">
            <a:extLst>
              <a:ext uri="{FF2B5EF4-FFF2-40B4-BE49-F238E27FC236}">
                <a16:creationId xmlns="" xmlns:a16="http://schemas.microsoft.com/office/drawing/2014/main" id="{189C04E2-F4D4-5047-BCB7-3E55999E6BC3}"/>
              </a:ext>
            </a:extLst>
          </p:cNvPr>
          <p:cNvSpPr>
            <a:spLocks noGrp="1"/>
          </p:cNvSpPr>
          <p:nvPr>
            <p:ph type="pic" sz="quarter" idx="48"/>
          </p:nvPr>
        </p:nvSpPr>
        <p:spPr>
          <a:xfrm>
            <a:off x="3827663" y="4600591"/>
            <a:ext cx="1070601" cy="1070600"/>
          </a:xfrm>
        </p:spPr>
        <p:txBody>
          <a:bodyPr/>
          <a:lstStyle/>
          <a:p>
            <a:endParaRPr lang="es-ES"/>
          </a:p>
        </p:txBody>
      </p:sp>
      <p:sp>
        <p:nvSpPr>
          <p:cNvPr id="59" name="Marcador de texto 9">
            <a:extLst>
              <a:ext uri="{FF2B5EF4-FFF2-40B4-BE49-F238E27FC236}">
                <a16:creationId xmlns="" xmlns:a16="http://schemas.microsoft.com/office/drawing/2014/main" id="{3172EB21-F390-314F-8DE5-A4A8B8578E18}"/>
              </a:ext>
            </a:extLst>
          </p:cNvPr>
          <p:cNvSpPr>
            <a:spLocks noGrp="1"/>
          </p:cNvSpPr>
          <p:nvPr>
            <p:ph type="body" sz="quarter" idx="49" hasCustomPrompt="1"/>
          </p:nvPr>
        </p:nvSpPr>
        <p:spPr>
          <a:xfrm>
            <a:off x="383327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0" name="Marcador de posición de imagen 3">
            <a:extLst>
              <a:ext uri="{FF2B5EF4-FFF2-40B4-BE49-F238E27FC236}">
                <a16:creationId xmlns="" xmlns:a16="http://schemas.microsoft.com/office/drawing/2014/main" id="{3389D84D-0793-2A49-9401-D9B63807B29A}"/>
              </a:ext>
            </a:extLst>
          </p:cNvPr>
          <p:cNvSpPr>
            <a:spLocks noGrp="1"/>
          </p:cNvSpPr>
          <p:nvPr>
            <p:ph type="pic" sz="quarter" idx="50"/>
          </p:nvPr>
        </p:nvSpPr>
        <p:spPr>
          <a:xfrm>
            <a:off x="5568457" y="4600591"/>
            <a:ext cx="1070601" cy="1070600"/>
          </a:xfrm>
        </p:spPr>
        <p:txBody>
          <a:bodyPr/>
          <a:lstStyle/>
          <a:p>
            <a:endParaRPr lang="es-ES"/>
          </a:p>
        </p:txBody>
      </p:sp>
      <p:sp>
        <p:nvSpPr>
          <p:cNvPr id="61" name="Marcador de texto 9">
            <a:extLst>
              <a:ext uri="{FF2B5EF4-FFF2-40B4-BE49-F238E27FC236}">
                <a16:creationId xmlns="" xmlns:a16="http://schemas.microsoft.com/office/drawing/2014/main" id="{E6A169E1-7891-CA48-B132-C44DA819D83F}"/>
              </a:ext>
            </a:extLst>
          </p:cNvPr>
          <p:cNvSpPr>
            <a:spLocks noGrp="1"/>
          </p:cNvSpPr>
          <p:nvPr>
            <p:ph type="body" sz="quarter" idx="51" hasCustomPrompt="1"/>
          </p:nvPr>
        </p:nvSpPr>
        <p:spPr>
          <a:xfrm>
            <a:off x="556069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2" name="Marcador de posición de imagen 3">
            <a:extLst>
              <a:ext uri="{FF2B5EF4-FFF2-40B4-BE49-F238E27FC236}">
                <a16:creationId xmlns="" xmlns:a16="http://schemas.microsoft.com/office/drawing/2014/main" id="{DB228D49-E6A4-594F-A668-D2B9D6057A7F}"/>
              </a:ext>
            </a:extLst>
          </p:cNvPr>
          <p:cNvSpPr>
            <a:spLocks noGrp="1"/>
          </p:cNvSpPr>
          <p:nvPr>
            <p:ph type="pic" sz="quarter" idx="52"/>
          </p:nvPr>
        </p:nvSpPr>
        <p:spPr>
          <a:xfrm>
            <a:off x="7309251" y="4600591"/>
            <a:ext cx="1070601" cy="1070600"/>
          </a:xfrm>
        </p:spPr>
        <p:txBody>
          <a:bodyPr/>
          <a:lstStyle/>
          <a:p>
            <a:endParaRPr lang="es-ES"/>
          </a:p>
        </p:txBody>
      </p:sp>
      <p:sp>
        <p:nvSpPr>
          <p:cNvPr id="63" name="Marcador de texto 9">
            <a:extLst>
              <a:ext uri="{FF2B5EF4-FFF2-40B4-BE49-F238E27FC236}">
                <a16:creationId xmlns="" xmlns:a16="http://schemas.microsoft.com/office/drawing/2014/main" id="{B4604F28-6D88-DA4F-A0F5-2A0AB402924F}"/>
              </a:ext>
            </a:extLst>
          </p:cNvPr>
          <p:cNvSpPr>
            <a:spLocks noGrp="1"/>
          </p:cNvSpPr>
          <p:nvPr>
            <p:ph type="body" sz="quarter" idx="53" hasCustomPrompt="1"/>
          </p:nvPr>
        </p:nvSpPr>
        <p:spPr>
          <a:xfrm>
            <a:off x="7309249"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4" name="Marcador de posición de imagen 3">
            <a:extLst>
              <a:ext uri="{FF2B5EF4-FFF2-40B4-BE49-F238E27FC236}">
                <a16:creationId xmlns="" xmlns:a16="http://schemas.microsoft.com/office/drawing/2014/main" id="{2F29AB9C-48D1-8A4C-8596-E45E3CE1E360}"/>
              </a:ext>
            </a:extLst>
          </p:cNvPr>
          <p:cNvSpPr>
            <a:spLocks noGrp="1"/>
          </p:cNvSpPr>
          <p:nvPr>
            <p:ph type="pic" sz="quarter" idx="54"/>
          </p:nvPr>
        </p:nvSpPr>
        <p:spPr>
          <a:xfrm>
            <a:off x="9050045" y="4600591"/>
            <a:ext cx="1070601" cy="1070600"/>
          </a:xfrm>
        </p:spPr>
        <p:txBody>
          <a:bodyPr/>
          <a:lstStyle/>
          <a:p>
            <a:endParaRPr lang="es-ES"/>
          </a:p>
        </p:txBody>
      </p:sp>
      <p:sp>
        <p:nvSpPr>
          <p:cNvPr id="65" name="Marcador de texto 9">
            <a:extLst>
              <a:ext uri="{FF2B5EF4-FFF2-40B4-BE49-F238E27FC236}">
                <a16:creationId xmlns="" xmlns:a16="http://schemas.microsoft.com/office/drawing/2014/main" id="{C2E2253D-2DDE-E44C-95B7-D20BF761388A}"/>
              </a:ext>
            </a:extLst>
          </p:cNvPr>
          <p:cNvSpPr>
            <a:spLocks noGrp="1"/>
          </p:cNvSpPr>
          <p:nvPr>
            <p:ph type="body" sz="quarter" idx="55" hasCustomPrompt="1"/>
          </p:nvPr>
        </p:nvSpPr>
        <p:spPr>
          <a:xfrm>
            <a:off x="9050045"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66" name="Marcador de posición de imagen 3">
            <a:extLst>
              <a:ext uri="{FF2B5EF4-FFF2-40B4-BE49-F238E27FC236}">
                <a16:creationId xmlns="" xmlns:a16="http://schemas.microsoft.com/office/drawing/2014/main" id="{9EA08731-779D-824A-9B42-1711BB5D6ABC}"/>
              </a:ext>
            </a:extLst>
          </p:cNvPr>
          <p:cNvSpPr>
            <a:spLocks noGrp="1"/>
          </p:cNvSpPr>
          <p:nvPr>
            <p:ph type="pic" sz="quarter" idx="56"/>
          </p:nvPr>
        </p:nvSpPr>
        <p:spPr>
          <a:xfrm>
            <a:off x="10790841" y="4600591"/>
            <a:ext cx="1070601" cy="1070600"/>
          </a:xfrm>
        </p:spPr>
        <p:txBody>
          <a:bodyPr/>
          <a:lstStyle/>
          <a:p>
            <a:endParaRPr lang="es-ES"/>
          </a:p>
        </p:txBody>
      </p:sp>
      <p:sp>
        <p:nvSpPr>
          <p:cNvPr id="67" name="Marcador de texto 9">
            <a:extLst>
              <a:ext uri="{FF2B5EF4-FFF2-40B4-BE49-F238E27FC236}">
                <a16:creationId xmlns="" xmlns:a16="http://schemas.microsoft.com/office/drawing/2014/main" id="{DAC70E83-F80C-9E4B-967E-2E866BDF91D5}"/>
              </a:ext>
            </a:extLst>
          </p:cNvPr>
          <p:cNvSpPr>
            <a:spLocks noGrp="1"/>
          </p:cNvSpPr>
          <p:nvPr>
            <p:ph type="body" sz="quarter" idx="57" hasCustomPrompt="1"/>
          </p:nvPr>
        </p:nvSpPr>
        <p:spPr>
          <a:xfrm>
            <a:off x="10790841" y="5841107"/>
            <a:ext cx="1070601" cy="513768"/>
          </a:xfrm>
        </p:spPr>
        <p:txBody>
          <a:bodyPr lIns="0" tIns="0" rIns="0" bIns="0">
            <a:noAutofit/>
          </a:bodyPr>
          <a:lstStyle>
            <a:lvl1pPr marL="0" indent="0" algn="ctr">
              <a:buFontTx/>
              <a:buNone/>
              <a:defRPr sz="1800" b="1">
                <a:solidFill>
                  <a:srgbClr val="465461"/>
                </a:solidFill>
                <a:latin typeface="Arial" panose="020B0604020202020204" pitchFamily="34" charset="0"/>
                <a:cs typeface="Arial" panose="020B0604020202020204" pitchFamily="34" charset="0"/>
              </a:defRPr>
            </a:lvl1pPr>
          </a:lstStyle>
          <a:p>
            <a:pPr lvl="0"/>
            <a:r>
              <a:rPr lang="es-ES" dirty="0"/>
              <a:t>Texto icono 1</a:t>
            </a:r>
          </a:p>
        </p:txBody>
      </p:sp>
      <p:sp>
        <p:nvSpPr>
          <p:cNvPr id="47" name="Rectángulo 12">
            <a:extLst>
              <a:ext uri="{FF2B5EF4-FFF2-40B4-BE49-F238E27FC236}">
                <a16:creationId xmlns="" xmlns:a16="http://schemas.microsoft.com/office/drawing/2014/main" id="{696FE60F-B4AB-1B44-A0CD-2E68272C5CBD}"/>
              </a:ext>
            </a:extLst>
          </p:cNvPr>
          <p:cNvSpPr/>
          <p:nvPr userDrawn="1"/>
        </p:nvSpPr>
        <p:spPr>
          <a:xfrm>
            <a:off x="346075" y="1104108"/>
            <a:ext cx="930303" cy="144016"/>
          </a:xfrm>
          <a:prstGeom prst="rect">
            <a:avLst/>
          </a:prstGeom>
          <a:solidFill>
            <a:srgbClr val="CD2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FC400"/>
              </a:solidFill>
            </a:endParaRPr>
          </a:p>
        </p:txBody>
      </p:sp>
      <p:sp>
        <p:nvSpPr>
          <p:cNvPr id="68" name="Marcador de texto 25">
            <a:extLst>
              <a:ext uri="{FF2B5EF4-FFF2-40B4-BE49-F238E27FC236}">
                <a16:creationId xmlns="" xmlns:a16="http://schemas.microsoft.com/office/drawing/2014/main" id="{5CD13D27-843E-E447-97D2-CE7165CA6A2C}"/>
              </a:ext>
            </a:extLst>
          </p:cNvPr>
          <p:cNvSpPr>
            <a:spLocks noGrp="1"/>
          </p:cNvSpPr>
          <p:nvPr>
            <p:ph type="body" sz="quarter" idx="13" hasCustomPrompt="1"/>
          </p:nvPr>
        </p:nvSpPr>
        <p:spPr>
          <a:xfrm>
            <a:off x="346075" y="437298"/>
            <a:ext cx="6819223" cy="522794"/>
          </a:xfrm>
        </p:spPr>
        <p:txBody>
          <a:bodyPr lIns="36000" tIns="0" rIns="0" bIns="0"/>
          <a:lstStyle>
            <a:lvl1pPr marL="0" indent="0">
              <a:lnSpc>
                <a:spcPct val="100000"/>
              </a:lnSpc>
              <a:buFontTx/>
              <a:buNone/>
              <a:defRPr sz="4000" b="1">
                <a:solidFill>
                  <a:srgbClr val="CD2D37"/>
                </a:solidFill>
                <a:latin typeface="Arial" panose="020B0604020202020204" pitchFamily="34" charset="0"/>
                <a:cs typeface="Arial" panose="020B0604020202020204" pitchFamily="34" charset="0"/>
              </a:defRPr>
            </a:lvl1pPr>
          </a:lstStyle>
          <a:p>
            <a:pPr lvl="0"/>
            <a:r>
              <a:rPr lang="es-ES" dirty="0"/>
              <a:t>01. Título sección</a:t>
            </a:r>
          </a:p>
          <a:p>
            <a:pPr lvl="0"/>
            <a:endParaRPr lang="es-ES" dirty="0"/>
          </a:p>
        </p:txBody>
      </p:sp>
      <p:pic>
        <p:nvPicPr>
          <p:cNvPr id="69" name="Imagen 68">
            <a:extLst>
              <a:ext uri="{FF2B5EF4-FFF2-40B4-BE49-F238E27FC236}">
                <a16:creationId xmlns="" xmlns:a16="http://schemas.microsoft.com/office/drawing/2014/main" id="{3B251D43-5E01-4E43-85C5-494D3CED6E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03933" y="552143"/>
            <a:ext cx="1608667" cy="369047"/>
          </a:xfrm>
          <a:prstGeom prst="rect">
            <a:avLst/>
          </a:prstGeom>
        </p:spPr>
      </p:pic>
      <p:pic>
        <p:nvPicPr>
          <p:cNvPr id="70" name="Imagen 69">
            <a:extLst>
              <a:ext uri="{FF2B5EF4-FFF2-40B4-BE49-F238E27FC236}">
                <a16:creationId xmlns="" xmlns:a16="http://schemas.microsoft.com/office/drawing/2014/main" id="{0BB1DDDF-A9FC-5B42-B2AD-A41D3D26D8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1119" y="548263"/>
            <a:ext cx="2127931" cy="372487"/>
          </a:xfrm>
          <a:prstGeom prst="rect">
            <a:avLst/>
          </a:prstGeom>
        </p:spPr>
      </p:pic>
    </p:spTree>
    <p:extLst>
      <p:ext uri="{BB962C8B-B14F-4D97-AF65-F5344CB8AC3E}">
        <p14:creationId xmlns:p14="http://schemas.microsoft.com/office/powerpoint/2010/main" val="311513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AA420386-7DDF-0849-B2BF-C314AEFD23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49980582-E233-1649-938B-DB4F37081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68FBCBBF-7BC4-EC48-9749-10B98DD772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a:extLst>
              <a:ext uri="{FF2B5EF4-FFF2-40B4-BE49-F238E27FC236}">
                <a16:creationId xmlns="" xmlns:a16="http://schemas.microsoft.com/office/drawing/2014/main" id="{B3C02A77-8C53-B34F-AC00-AD38D1D472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 xmlns:a16="http://schemas.microsoft.com/office/drawing/2014/main" id="{2FE5EFEB-FABD-5B46-AF94-9003D942C1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9E490-98B3-D842-AB20-11CAA7B732D2}" type="slidenum">
              <a:rPr lang="es-ES" smtClean="0"/>
              <a:t>‹Nº›</a:t>
            </a:fld>
            <a:endParaRPr lang="es-ES"/>
          </a:p>
        </p:txBody>
      </p:sp>
    </p:spTree>
    <p:extLst>
      <p:ext uri="{BB962C8B-B14F-4D97-AF65-F5344CB8AC3E}">
        <p14:creationId xmlns:p14="http://schemas.microsoft.com/office/powerpoint/2010/main" val="1368898321"/>
      </p:ext>
    </p:extLst>
  </p:cSld>
  <p:clrMap bg1="lt1" tx1="dk1" bg2="lt2" tx2="dk2" accent1="accent1" accent2="accent2" accent3="accent3" accent4="accent4" accent5="accent5" accent6="accent6" hlink="hlink" folHlink="folHlink"/>
  <p:sldLayoutIdLst>
    <p:sldLayoutId id="2147483650" r:id="rId1"/>
    <p:sldLayoutId id="2147483666" r:id="rId2"/>
    <p:sldLayoutId id="2147483660" r:id="rId3"/>
    <p:sldLayoutId id="2147483649" r:id="rId4"/>
    <p:sldLayoutId id="2147483661" r:id="rId5"/>
    <p:sldLayoutId id="2147483663" r:id="rId6"/>
    <p:sldLayoutId id="2147483664" r:id="rId7"/>
    <p:sldLayoutId id="2147483665" r:id="rId8"/>
    <p:sldLayoutId id="2147483667" r:id="rId9"/>
    <p:sldLayoutId id="2147483668" r:id="rId10"/>
    <p:sldLayoutId id="2147483669" r:id="rId11"/>
    <p:sldLayoutId id="2147483677" r:id="rId12"/>
    <p:sldLayoutId id="2147483678" r:id="rId13"/>
    <p:sldLayoutId id="2147483679" r:id="rId14"/>
    <p:sldLayoutId id="2147483680" r:id="rId15"/>
    <p:sldLayoutId id="2147483670" r:id="rId16"/>
    <p:sldLayoutId id="2147483671" r:id="rId17"/>
    <p:sldLayoutId id="2147483672" r:id="rId18"/>
    <p:sldLayoutId id="2147483673" r:id="rId19"/>
    <p:sldLayoutId id="2147483674" r:id="rId20"/>
    <p:sldLayoutId id="2147483675" r:id="rId21"/>
    <p:sldLayoutId id="2147483676" r:id="rId22"/>
    <p:sldLayoutId id="214748366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6.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 Id="rId1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e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49.png"/><Relationship Id="rId12"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52.png"/><Relationship Id="rId4" Type="http://schemas.openxmlformats.org/officeDocument/2006/relationships/image" Target="../media/image18.svg"/><Relationship Id="rId9" Type="http://schemas.openxmlformats.org/officeDocument/2006/relationships/image" Target="../media/image51.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8.png"/><Relationship Id="rId3" Type="http://schemas.openxmlformats.org/officeDocument/2006/relationships/image" Target="../media/image53.png"/><Relationship Id="rId7" Type="http://schemas.openxmlformats.org/officeDocument/2006/relationships/image" Target="../media/image16.png"/><Relationship Id="rId12" Type="http://schemas.openxmlformats.org/officeDocument/2006/relationships/image" Target="../media/image59.svg"/><Relationship Id="rId2" Type="http://schemas.openxmlformats.org/officeDocument/2006/relationships/notesSlide" Target="../notesSlides/notesSlide17.xml"/><Relationship Id="rId16"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15.svg"/><Relationship Id="rId11" Type="http://schemas.openxmlformats.org/officeDocument/2006/relationships/image" Target="../media/image55.png"/><Relationship Id="rId5" Type="http://schemas.openxmlformats.org/officeDocument/2006/relationships/image" Target="../media/image54.png"/><Relationship Id="rId15" Type="http://schemas.openxmlformats.org/officeDocument/2006/relationships/image" Target="../media/image20.png"/><Relationship Id="rId10" Type="http://schemas.openxmlformats.org/officeDocument/2006/relationships/image" Target="../media/image20.svg"/><Relationship Id="rId4" Type="http://schemas.openxmlformats.org/officeDocument/2006/relationships/image" Target="../media/image57.svg"/><Relationship Id="rId9" Type="http://schemas.openxmlformats.org/officeDocument/2006/relationships/image" Target="../media/image17.png"/><Relationship Id="rId1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diagramDrawing" Target="../diagrams/drawing1.xml"/><Relationship Id="rId2" Type="http://schemas.openxmlformats.org/officeDocument/2006/relationships/notesSlide" Target="../notesSlides/notesSlide19.xml"/><Relationship Id="rId16" Type="http://schemas.openxmlformats.org/officeDocument/2006/relationships/image" Target="../media/image57.png"/><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diagramColors" Target="../diagrams/colors1.xml"/><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diagramQuickStyle" Target="../diagrams/quickStyle1.xml"/><Relationship Id="rId4" Type="http://schemas.openxmlformats.org/officeDocument/2006/relationships/image" Target="../media/image18.svg"/><Relationship Id="rId9" Type="http://schemas.openxmlformats.org/officeDocument/2006/relationships/diagramLayout" Target="../diagrams/layout1.xm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diagramDrawing" Target="../diagrams/drawing2.xml"/><Relationship Id="rId2" Type="http://schemas.openxmlformats.org/officeDocument/2006/relationships/notesSlide" Target="../notesSlides/notesSlide20.xml"/><Relationship Id="rId16" Type="http://schemas.openxmlformats.org/officeDocument/2006/relationships/image" Target="../media/image58.png"/><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diagramColors" Target="../diagrams/colors2.xml"/><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diagramQuickStyle" Target="../diagrams/quickStyle2.xml"/><Relationship Id="rId4" Type="http://schemas.openxmlformats.org/officeDocument/2006/relationships/image" Target="../media/image18.svg"/><Relationship Id="rId9" Type="http://schemas.openxmlformats.org/officeDocument/2006/relationships/diagramLayout" Target="../diagrams/layout2.xml"/><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53.png"/><Relationship Id="rId12" Type="http://schemas.openxmlformats.org/officeDocument/2006/relationships/image" Target="../media/image59.svg"/><Relationship Id="rId2" Type="http://schemas.openxmlformats.org/officeDocument/2006/relationships/notesSlide" Target="../notesSlides/notesSlide21.xml"/><Relationship Id="rId16"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55.png"/><Relationship Id="rId5" Type="http://schemas.openxmlformats.org/officeDocument/2006/relationships/image" Target="../media/image17.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18.svg"/><Relationship Id="rId9" Type="http://schemas.openxmlformats.org/officeDocument/2006/relationships/image" Target="../media/image54.png"/><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62.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20.svg"/><Relationship Id="rId11" Type="http://schemas.openxmlformats.org/officeDocument/2006/relationships/image" Target="../media/image60.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0.png"/><Relationship Id="rId14"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20.svg"/><Relationship Id="rId11" Type="http://schemas.openxmlformats.org/officeDocument/2006/relationships/image" Target="../media/image64.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53.png"/><Relationship Id="rId12" Type="http://schemas.openxmlformats.org/officeDocument/2006/relationships/image" Target="../media/image59.svg"/><Relationship Id="rId2" Type="http://schemas.openxmlformats.org/officeDocument/2006/relationships/notesSlide" Target="../notesSlides/notesSlide25.xml"/><Relationship Id="rId16"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55.png"/><Relationship Id="rId5" Type="http://schemas.openxmlformats.org/officeDocument/2006/relationships/image" Target="../media/image17.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18.svg"/><Relationship Id="rId9" Type="http://schemas.openxmlformats.org/officeDocument/2006/relationships/image" Target="../media/image54.png"/><Relationship Id="rId14"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5.png"/><Relationship Id="rId7" Type="http://schemas.openxmlformats.org/officeDocument/2006/relationships/image" Target="../media/image20.svg"/><Relationship Id="rId12"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3.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68.png"/><Relationship Id="rId2" Type="http://schemas.openxmlformats.org/officeDocument/2006/relationships/notesSlide" Target="../notesSlides/notesSlide27.xml"/><Relationship Id="rId16" Type="http://schemas.openxmlformats.org/officeDocument/2006/relationships/image" Target="../media/image71.png"/><Relationship Id="rId1" Type="http://schemas.openxmlformats.org/officeDocument/2006/relationships/slideLayout" Target="../slideLayouts/slideLayout20.xml"/><Relationship Id="rId6" Type="http://schemas.openxmlformats.org/officeDocument/2006/relationships/image" Target="../media/image20.svg"/><Relationship Id="rId11" Type="http://schemas.openxmlformats.org/officeDocument/2006/relationships/image" Target="../media/image67.png"/><Relationship Id="rId5" Type="http://schemas.openxmlformats.org/officeDocument/2006/relationships/image" Target="../media/image17.png"/><Relationship Id="rId15" Type="http://schemas.openxmlformats.org/officeDocument/2006/relationships/image" Target="../media/image70.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0.png"/><Relationship Id="rId1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4.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0.xml"/><Relationship Id="rId6" Type="http://schemas.openxmlformats.org/officeDocument/2006/relationships/image" Target="../media/image20.svg"/><Relationship Id="rId11" Type="http://schemas.openxmlformats.org/officeDocument/2006/relationships/image" Target="../media/image7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0.png"/><Relationship Id="rId14" Type="http://schemas.openxmlformats.org/officeDocument/2006/relationships/image" Target="../media/image75.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76.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hyperlink" Target="https://youtu.be/p_XD7I8cfgg" TargetMode="External"/><Relationship Id="rId7"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77.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20.svg"/><Relationship Id="rId11" Type="http://schemas.openxmlformats.org/officeDocument/2006/relationships/image" Target="../media/image79.png"/><Relationship Id="rId5" Type="http://schemas.openxmlformats.org/officeDocument/2006/relationships/image" Target="../media/image17.png"/><Relationship Id="rId10" Type="http://schemas.openxmlformats.org/officeDocument/2006/relationships/image" Target="../media/image78.png"/><Relationship Id="rId4" Type="http://schemas.openxmlformats.org/officeDocument/2006/relationships/image" Target="../media/image18.svg"/><Relationship Id="rId9"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0.xml"/><Relationship Id="rId6" Type="http://schemas.openxmlformats.org/officeDocument/2006/relationships/image" Target="../media/image20.svg"/><Relationship Id="rId11" Type="http://schemas.openxmlformats.org/officeDocument/2006/relationships/image" Target="../media/image81.png"/><Relationship Id="rId5" Type="http://schemas.openxmlformats.org/officeDocument/2006/relationships/image" Target="../media/image17.png"/><Relationship Id="rId10" Type="http://schemas.openxmlformats.org/officeDocument/2006/relationships/image" Target="../media/image80.png"/><Relationship Id="rId4" Type="http://schemas.openxmlformats.org/officeDocument/2006/relationships/image" Target="../media/image18.svg"/><Relationship Id="rId9"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53.png"/><Relationship Id="rId12" Type="http://schemas.openxmlformats.org/officeDocument/2006/relationships/image" Target="../media/image59.sv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55.png"/><Relationship Id="rId5" Type="http://schemas.openxmlformats.org/officeDocument/2006/relationships/image" Target="../media/image17.png"/><Relationship Id="rId15" Type="http://schemas.openxmlformats.org/officeDocument/2006/relationships/image" Target="../media/image21.png"/><Relationship Id="rId10" Type="http://schemas.openxmlformats.org/officeDocument/2006/relationships/image" Target="../media/image15.svg"/><Relationship Id="rId4" Type="http://schemas.openxmlformats.org/officeDocument/2006/relationships/image" Target="../media/image18.svg"/><Relationship Id="rId9" Type="http://schemas.openxmlformats.org/officeDocument/2006/relationships/image" Target="../media/image54.png"/><Relationship Id="rId14"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jpeg"/><Relationship Id="rId2" Type="http://schemas.openxmlformats.org/officeDocument/2006/relationships/notesSlide" Target="../notesSlides/notesSlide34.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91.jpe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jpe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3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jpeg"/><Relationship Id="rId7" Type="http://schemas.openxmlformats.org/officeDocument/2006/relationships/image" Target="../media/image20.sv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8.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54.png"/><Relationship Id="rId7"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svg"/><Relationship Id="rId9"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s://creativecommons.org/licenses/by-nc-sa/4.0/deed.es_ES" TargetMode="External"/><Relationship Id="rId2" Type="http://schemas.openxmlformats.org/officeDocument/2006/relationships/hyperlink" Target="https://www.incibe.es/" TargetMode="External"/><Relationship Id="rId1" Type="http://schemas.openxmlformats.org/officeDocument/2006/relationships/slideLayout" Target="../slideLayouts/slideLayout23.xml"/><Relationship Id="rId4" Type="http://schemas.openxmlformats.org/officeDocument/2006/relationships/image" Target="../media/image104.jpe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0.png"/><Relationship Id="rId3" Type="http://schemas.openxmlformats.org/officeDocument/2006/relationships/image" Target="../media/image25.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28.png"/><Relationship Id="rId11" Type="http://schemas.openxmlformats.org/officeDocument/2006/relationships/image" Target="../media/image18.png"/><Relationship Id="rId5" Type="http://schemas.openxmlformats.org/officeDocument/2006/relationships/image" Target="../media/image27.png"/><Relationship Id="rId10" Type="http://schemas.openxmlformats.org/officeDocument/2006/relationships/image" Target="../media/image20.svg"/><Relationship Id="rId4" Type="http://schemas.openxmlformats.org/officeDocument/2006/relationships/image" Target="../media/image26.png"/><Relationship Id="rId9" Type="http://schemas.openxmlformats.org/officeDocument/2006/relationships/image" Target="../media/image17.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9.png"/><Relationship Id="rId7" Type="http://schemas.openxmlformats.org/officeDocument/2006/relationships/image" Target="../media/image20.sv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0.sv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8.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2877A8C4-0F10-CC41-824E-CBDAAC054E3E}"/>
              </a:ext>
            </a:extLst>
          </p:cNvPr>
          <p:cNvSpPr>
            <a:spLocks noGrp="1"/>
          </p:cNvSpPr>
          <p:nvPr>
            <p:ph type="body" sz="quarter" idx="10"/>
          </p:nvPr>
        </p:nvSpPr>
        <p:spPr>
          <a:xfrm>
            <a:off x="871121" y="2042808"/>
            <a:ext cx="9650830" cy="746236"/>
          </a:xfrm>
        </p:spPr>
        <p:txBody>
          <a:bodyPr/>
          <a:lstStyle/>
          <a:p>
            <a:r>
              <a:rPr lang="es-ES" dirty="0"/>
              <a:t>Taller “Seguridad y privacidad en servicios de Internet”</a:t>
            </a:r>
          </a:p>
        </p:txBody>
      </p:sp>
    </p:spTree>
    <p:extLst>
      <p:ext uri="{BB962C8B-B14F-4D97-AF65-F5344CB8AC3E}">
        <p14:creationId xmlns:p14="http://schemas.microsoft.com/office/powerpoint/2010/main" val="3749835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199"/>
            <a:ext cx="5316172" cy="1252415"/>
          </a:xfrm>
        </p:spPr>
        <p:txBody>
          <a:bodyPr>
            <a:normAutofit/>
          </a:bodyPr>
          <a:lstStyle/>
          <a:p>
            <a:pPr>
              <a:buClr>
                <a:srgbClr val="CD2D37"/>
              </a:buClr>
            </a:pPr>
            <a:r>
              <a:rPr lang="es-ES" sz="1800" dirty="0"/>
              <a:t>Más opciones </a:t>
            </a:r>
            <a:r>
              <a:rPr lang="es-ES" sz="1800" b="0" dirty="0"/>
              <a:t>(…) y luego en </a:t>
            </a:r>
            <a:r>
              <a:rPr lang="es-ES" sz="1800" dirty="0"/>
              <a:t>Configuración y privacidad &gt; Privacidad y seguridad</a:t>
            </a:r>
            <a:r>
              <a:rPr lang="es-ES" sz="1800" b="0" dirty="0"/>
              <a:t>:</a:t>
            </a:r>
          </a:p>
        </p:txBody>
      </p:sp>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a16="http://schemas.microsoft.com/office/drawing/2014/main" xmlns=""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a16="http://schemas.microsoft.com/office/drawing/2014/main" xmlns=""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Marcador de texto 9">
            <a:extLst>
              <a:ext uri="{FF2B5EF4-FFF2-40B4-BE49-F238E27FC236}">
                <a16:creationId xmlns:a16="http://schemas.microsoft.com/office/drawing/2014/main" xmlns="" id="{9CC44548-C253-4502-83E1-68776EC3A8A5}"/>
              </a:ext>
            </a:extLst>
          </p:cNvPr>
          <p:cNvSpPr>
            <a:spLocks noGrp="1"/>
          </p:cNvSpPr>
          <p:nvPr>
            <p:ph type="body" sz="quarter" idx="13"/>
          </p:nvPr>
        </p:nvSpPr>
        <p:spPr>
          <a:xfrm>
            <a:off x="346075" y="437298"/>
            <a:ext cx="6819223" cy="647822"/>
          </a:xfrm>
        </p:spPr>
        <p:txBody>
          <a:bodyPr>
            <a:normAutofit/>
          </a:bodyPr>
          <a:lstStyle/>
          <a:p>
            <a:r>
              <a:rPr lang="es-ES" sz="2000" dirty="0" smtClean="0"/>
              <a:t>1.4.2 </a:t>
            </a:r>
            <a:r>
              <a:rPr lang="es-ES" sz="2000" dirty="0"/>
              <a:t>CONFIGURACIÓN DE LA PRIVACIDAD DE LA RED SOCIAL. TWITTER</a:t>
            </a:r>
          </a:p>
        </p:txBody>
      </p:sp>
      <p:pic>
        <p:nvPicPr>
          <p:cNvPr id="17" name="Imagen 16" descr="Imagen que contiene computer, interior, computadora, abrir&#10;&#10;Descripción generada automáticamente">
            <a:extLst>
              <a:ext uri="{FF2B5EF4-FFF2-40B4-BE49-F238E27FC236}">
                <a16:creationId xmlns:a16="http://schemas.microsoft.com/office/drawing/2014/main" xmlns="" id="{D7C43970-6C5E-48EA-9403-25E6ED81A14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02170" y="1473199"/>
            <a:ext cx="6443755" cy="4442400"/>
          </a:xfrm>
          <a:prstGeom prst="rect">
            <a:avLst/>
          </a:prstGeom>
        </p:spPr>
      </p:pic>
      <p:sp>
        <p:nvSpPr>
          <p:cNvPr id="18" name="Diagrama de flujo: terminador 17">
            <a:extLst>
              <a:ext uri="{FF2B5EF4-FFF2-40B4-BE49-F238E27FC236}">
                <a16:creationId xmlns:a16="http://schemas.microsoft.com/office/drawing/2014/main" xmlns="" id="{D29440AE-513F-4C7F-9DCF-01B1D25A68A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a16="http://schemas.microsoft.com/office/drawing/2014/main" xmlns="" id="{C434D08B-C433-4F56-B599-615F30416A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a16="http://schemas.microsoft.com/office/drawing/2014/main" xmlns="" id="{C3AAF068-3B24-4D8A-AF3C-0F9079F59F9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xmlns="" id="{022CD3C4-C04A-4CEE-8FB7-3E6A2DF938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a16="http://schemas.microsoft.com/office/drawing/2014/main" xmlns="" id="{CA56E0D7-B159-4530-BD17-D2CA1265D3C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a16="http://schemas.microsoft.com/office/drawing/2014/main" xmlns="" id="{08C2B56A-EC58-4DC7-93E4-AB94487D571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a16="http://schemas.microsoft.com/office/drawing/2014/main" xmlns="" id="{C8C3F093-1F6E-459B-B118-F88B595B324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a16="http://schemas.microsoft.com/office/drawing/2014/main" xmlns="" id="{0A15CF0F-069A-418B-BB62-BE6C069D77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a16="http://schemas.microsoft.com/office/drawing/2014/main" xmlns="" id="{A948F78C-6EAB-435C-8D8D-AAF9E3D24F4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a16="http://schemas.microsoft.com/office/drawing/2014/main" xmlns="" id="{8CFE6E77-CF3E-4401-9DDC-7E531820509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a16="http://schemas.microsoft.com/office/drawing/2014/main" xmlns="" id="{B0E1F633-BC37-4B70-A35B-522E9A00D0F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a16="http://schemas.microsoft.com/office/drawing/2014/main" xmlns="" id="{CA1008C1-9CC6-4B61-AB2B-9A4F6B47A5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a16="http://schemas.microsoft.com/office/drawing/2014/main" xmlns="" id="{34FBAF41-8A91-4712-AAB8-8279232015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a16="http://schemas.microsoft.com/office/drawing/2014/main" xmlns="" id="{9C086267-4CAD-47BB-9791-22A316222FE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a16="http://schemas.microsoft.com/office/drawing/2014/main" xmlns="" id="{81DE2E84-51D1-40E7-9657-263B0FB5628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a16="http://schemas.microsoft.com/office/drawing/2014/main" xmlns="" id="{D181A067-CE9B-46FA-8390-7C2E7A491F4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xmlns="" id="{8F8FD8C2-DC86-4F75-9273-99482BE5A5A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a16="http://schemas.microsoft.com/office/drawing/2014/main" xmlns="" id="{9FAD1340-EB27-47FC-973F-ED897557F36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2" name="Imagen 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596009" y="1746607"/>
            <a:ext cx="4025824" cy="2547991"/>
          </a:xfrm>
          <a:prstGeom prst="rect">
            <a:avLst/>
          </a:prstGeom>
        </p:spPr>
      </p:pic>
      <p:pic>
        <p:nvPicPr>
          <p:cNvPr id="4" name="Imagen 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6075" y="2347863"/>
            <a:ext cx="5328892" cy="2440384"/>
          </a:xfrm>
          <a:prstGeom prst="rect">
            <a:avLst/>
          </a:prstGeom>
        </p:spPr>
      </p:pic>
    </p:spTree>
    <p:extLst>
      <p:ext uri="{BB962C8B-B14F-4D97-AF65-F5344CB8AC3E}">
        <p14:creationId xmlns:p14="http://schemas.microsoft.com/office/powerpoint/2010/main" val="3810571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F55C43BA-ACC0-4E17-856A-D1A98F17422B}"/>
              </a:ext>
            </a:extLst>
          </p:cNvPr>
          <p:cNvSpPr>
            <a:spLocks noGrp="1"/>
          </p:cNvSpPr>
          <p:nvPr>
            <p:ph type="body" sz="quarter" idx="15"/>
          </p:nvPr>
        </p:nvSpPr>
        <p:spPr>
          <a:xfrm>
            <a:off x="346074" y="1473199"/>
            <a:ext cx="5105157" cy="877999"/>
          </a:xfrm>
        </p:spPr>
        <p:txBody>
          <a:bodyPr>
            <a:normAutofit/>
          </a:bodyPr>
          <a:lstStyle/>
          <a:p>
            <a:pPr>
              <a:buClr>
                <a:srgbClr val="CD2D37"/>
              </a:buClr>
            </a:pPr>
            <a:r>
              <a:rPr lang="es-ES" sz="1800" b="0" dirty="0"/>
              <a:t>Seleccionaremos las </a:t>
            </a:r>
            <a:r>
              <a:rPr lang="es-ES" sz="1800" dirty="0"/>
              <a:t>opciones</a:t>
            </a:r>
            <a:r>
              <a:rPr lang="es-ES" sz="1800" b="0" dirty="0"/>
              <a:t> y luego </a:t>
            </a:r>
            <a:r>
              <a:rPr lang="es-ES" sz="1800" dirty="0"/>
              <a:t>Configuración &gt; Privacidad</a:t>
            </a:r>
            <a:r>
              <a:rPr lang="es-ES" sz="1800" b="0" dirty="0"/>
              <a:t>:</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 xmlns:a16="http://schemas.microsoft.com/office/drawing/2014/main"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 xmlns:a16="http://schemas.microsoft.com/office/drawing/2014/main"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Marcador de texto 9">
            <a:extLst>
              <a:ext uri="{FF2B5EF4-FFF2-40B4-BE49-F238E27FC236}">
                <a16:creationId xmlns="" xmlns:a16="http://schemas.microsoft.com/office/drawing/2014/main" id="{66DB179A-B80B-4EFB-AA5B-A720F60DA139}"/>
              </a:ext>
            </a:extLst>
          </p:cNvPr>
          <p:cNvSpPr>
            <a:spLocks noGrp="1"/>
          </p:cNvSpPr>
          <p:nvPr>
            <p:ph type="body" sz="quarter" idx="13"/>
          </p:nvPr>
        </p:nvSpPr>
        <p:spPr>
          <a:xfrm>
            <a:off x="346075" y="437298"/>
            <a:ext cx="6819223" cy="647822"/>
          </a:xfrm>
        </p:spPr>
        <p:txBody>
          <a:bodyPr>
            <a:normAutofit/>
          </a:bodyPr>
          <a:lstStyle/>
          <a:p>
            <a:r>
              <a:rPr lang="es-ES" sz="2000" dirty="0"/>
              <a:t>1.4.3 CONFIGURACIÓN DE LA PRIVACIDAD DE LA RED SOCIAL. INSTAGRAM</a:t>
            </a:r>
          </a:p>
        </p:txBody>
      </p:sp>
      <p:pic>
        <p:nvPicPr>
          <p:cNvPr id="17" name="Imagen 16" descr="Captura de pantalla de un celular&#10;&#10;Descripción generada automáticamente">
            <a:extLst>
              <a:ext uri="{FF2B5EF4-FFF2-40B4-BE49-F238E27FC236}">
                <a16:creationId xmlns="" xmlns:a16="http://schemas.microsoft.com/office/drawing/2014/main" id="{3F5F7FB9-7B3C-4887-99E9-C5B69F8FEE4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5298" y="1202209"/>
            <a:ext cx="2661489" cy="4714474"/>
          </a:xfrm>
          <a:prstGeom prst="rect">
            <a:avLst/>
          </a:prstGeom>
        </p:spPr>
      </p:pic>
      <p:sp>
        <p:nvSpPr>
          <p:cNvPr id="18" name="Diagrama de flujo: terminador 17">
            <a:extLst>
              <a:ext uri="{FF2B5EF4-FFF2-40B4-BE49-F238E27FC236}">
                <a16:creationId xmlns="" xmlns:a16="http://schemas.microsoft.com/office/drawing/2014/main" id="{465D819B-5E5C-4078-BF9E-21E73F7648B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2CE36CBD-0C0E-48DD-AC3B-4FD950994A2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C483352D-95EE-44A3-BE07-142497E9B7C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399839CC-1ECC-4AE1-80AE-66AD6FB08AC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99176512-C7BD-4199-A117-6E270F133B8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CABEFD30-EF53-48B7-8E73-349F60E4378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22EFAB1C-1948-430A-8806-1959D1B2524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AF14E1AD-43A9-47B3-B1B5-4E8BF3AF4F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308A7B6B-76FD-4B3B-851E-9A2FC4ADAD9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BD34D9E5-B486-441B-A84E-DF25DD572E6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F37CF5CA-EDD2-41AE-97C7-92DCA72E81F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A3B21871-2268-4C58-8AF0-53B84BF95C9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44C659C0-9779-4865-A716-401CC979E29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B1CBE771-9D5D-4459-B8AC-8FC13506E4B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11889CC1-3AAF-4C0E-9294-12FE4BB0C94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CF233ABA-BC94-4153-947D-BE06FAEA34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574A0F28-49EE-4F33-A7FE-999DD6E8D84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22B0C0E4-E54E-424F-9E1D-4E7F7E588E1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6" name="Imagen 35" descr="Captura de pantalla de un celular&#10;&#10;Descripción generada automáticamente">
            <a:extLst>
              <a:ext uri="{FF2B5EF4-FFF2-40B4-BE49-F238E27FC236}">
                <a16:creationId xmlns="" xmlns:a16="http://schemas.microsoft.com/office/drawing/2014/main" id="{DD1F923F-475A-473D-8356-191F942A4E1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79562" y="2618723"/>
            <a:ext cx="2952247" cy="2613286"/>
          </a:xfrm>
          <a:prstGeom prst="rect">
            <a:avLst/>
          </a:prstGeom>
        </p:spPr>
      </p:pic>
    </p:spTree>
    <p:extLst>
      <p:ext uri="{BB962C8B-B14F-4D97-AF65-F5344CB8AC3E}">
        <p14:creationId xmlns:p14="http://schemas.microsoft.com/office/powerpoint/2010/main" val="309140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 name="Rectángulo 1">
            <a:extLst>
              <a:ext uri="{FF2B5EF4-FFF2-40B4-BE49-F238E27FC236}">
                <a16:creationId xmlns="" xmlns:a16="http://schemas.microsoft.com/office/drawing/2014/main" id="{C74D3212-4884-4FBD-B296-85F39EFBB67C}"/>
              </a:ext>
            </a:extLst>
          </p:cNvPr>
          <p:cNvSpPr/>
          <p:nvPr/>
        </p:nvSpPr>
        <p:spPr>
          <a:xfrm>
            <a:off x="346073" y="1900382"/>
            <a:ext cx="4689950" cy="3139321"/>
          </a:xfrm>
          <a:prstGeom prst="rect">
            <a:avLst/>
          </a:prstGeom>
        </p:spPr>
        <p:txBody>
          <a:bodyPr wrap="square">
            <a:spAutoFit/>
          </a:bodyPr>
          <a:lstStyle/>
          <a:p>
            <a:pPr marL="285750" indent="-285750">
              <a:buClr>
                <a:srgbClr val="CD2D37"/>
              </a:buClr>
              <a:buFont typeface="Wingdings" panose="05000000000000000000" pitchFamily="2" charset="2"/>
              <a:buChar char="v"/>
            </a:pPr>
            <a:r>
              <a:rPr lang="es-ES" b="1" dirty="0">
                <a:solidFill>
                  <a:srgbClr val="465461"/>
                </a:solidFill>
              </a:rPr>
              <a:t>Privacidad de la cuenta.</a:t>
            </a:r>
          </a:p>
          <a:p>
            <a:pPr>
              <a:buClr>
                <a:srgbClr val="CD2D37"/>
              </a:buClr>
            </a:pPr>
            <a:endParaRPr lang="es-ES" b="1" dirty="0">
              <a:solidFill>
                <a:srgbClr val="465461"/>
              </a:solidFill>
            </a:endParaRPr>
          </a:p>
          <a:p>
            <a:pPr marL="285750" indent="-285750">
              <a:buClr>
                <a:srgbClr val="CD2D37"/>
              </a:buClr>
              <a:buFont typeface="Wingdings" panose="05000000000000000000" pitchFamily="2" charset="2"/>
              <a:buChar char="v"/>
            </a:pPr>
            <a:r>
              <a:rPr lang="es-ES" b="1" dirty="0">
                <a:solidFill>
                  <a:srgbClr val="465461"/>
                </a:solidFill>
              </a:rPr>
              <a:t>Cuentas restringidas.</a:t>
            </a:r>
          </a:p>
          <a:p>
            <a:pPr marL="285750" indent="-285750">
              <a:buClr>
                <a:srgbClr val="CD2D37"/>
              </a:buClr>
              <a:buFont typeface="Wingdings" panose="05000000000000000000" pitchFamily="2" charset="2"/>
              <a:buChar char="v"/>
            </a:pPr>
            <a:endParaRPr lang="es-ES" b="1" dirty="0">
              <a:solidFill>
                <a:srgbClr val="465461"/>
              </a:solidFill>
            </a:endParaRPr>
          </a:p>
          <a:p>
            <a:pPr marL="285750" indent="-285750">
              <a:buClr>
                <a:srgbClr val="CD2D37"/>
              </a:buClr>
              <a:buFont typeface="Wingdings" panose="05000000000000000000" pitchFamily="2" charset="2"/>
              <a:buChar char="v"/>
            </a:pPr>
            <a:r>
              <a:rPr lang="es-ES" b="1" dirty="0">
                <a:solidFill>
                  <a:srgbClr val="465461"/>
                </a:solidFill>
              </a:rPr>
              <a:t>Cuentas bloqueadas.</a:t>
            </a:r>
          </a:p>
          <a:p>
            <a:pPr marL="285750" indent="-285750">
              <a:buClr>
                <a:srgbClr val="CD2D37"/>
              </a:buClr>
              <a:buFont typeface="Wingdings" panose="05000000000000000000" pitchFamily="2" charset="2"/>
              <a:buChar char="v"/>
            </a:pPr>
            <a:endParaRPr lang="es-ES" b="1" dirty="0">
              <a:solidFill>
                <a:srgbClr val="465461"/>
              </a:solidFill>
            </a:endParaRPr>
          </a:p>
          <a:p>
            <a:pPr marL="285750" indent="-285750">
              <a:buClr>
                <a:srgbClr val="CD2D37"/>
              </a:buClr>
              <a:buFont typeface="Wingdings" panose="05000000000000000000" pitchFamily="2" charset="2"/>
              <a:buChar char="v"/>
            </a:pPr>
            <a:r>
              <a:rPr lang="es-ES" b="1" dirty="0">
                <a:solidFill>
                  <a:srgbClr val="465461"/>
                </a:solidFill>
              </a:rPr>
              <a:t>Cuentas silenciadas.</a:t>
            </a:r>
          </a:p>
          <a:p>
            <a:pPr marL="285750" indent="-285750">
              <a:buClr>
                <a:srgbClr val="CD2D37"/>
              </a:buClr>
              <a:buFont typeface="Wingdings" panose="05000000000000000000" pitchFamily="2" charset="2"/>
              <a:buChar char="v"/>
            </a:pPr>
            <a:endParaRPr lang="es-ES" b="1" dirty="0">
              <a:solidFill>
                <a:srgbClr val="465461"/>
              </a:solidFill>
            </a:endParaRPr>
          </a:p>
          <a:p>
            <a:pPr marL="285750" indent="-285750">
              <a:buClr>
                <a:srgbClr val="CD2D37"/>
              </a:buClr>
              <a:buFont typeface="Wingdings" panose="05000000000000000000" pitchFamily="2" charset="2"/>
              <a:buChar char="v"/>
            </a:pPr>
            <a:r>
              <a:rPr lang="es-ES" b="1" dirty="0">
                <a:solidFill>
                  <a:srgbClr val="465461"/>
                </a:solidFill>
              </a:rPr>
              <a:t>Mejores amigos.</a:t>
            </a:r>
          </a:p>
          <a:p>
            <a:pPr marL="285750" indent="-285750">
              <a:buClr>
                <a:srgbClr val="CD2D37"/>
              </a:buClr>
              <a:buFont typeface="Wingdings" panose="05000000000000000000" pitchFamily="2" charset="2"/>
              <a:buChar char="v"/>
            </a:pPr>
            <a:endParaRPr lang="es-ES" b="1" dirty="0">
              <a:solidFill>
                <a:srgbClr val="465461"/>
              </a:solidFill>
            </a:endParaRPr>
          </a:p>
          <a:p>
            <a:pPr marL="285750" indent="-285750">
              <a:buClr>
                <a:srgbClr val="CD2D37"/>
              </a:buClr>
              <a:buFont typeface="Wingdings" panose="05000000000000000000" pitchFamily="2" charset="2"/>
              <a:buChar char="v"/>
            </a:pPr>
            <a:r>
              <a:rPr lang="es-ES" b="1" dirty="0">
                <a:solidFill>
                  <a:srgbClr val="465461"/>
                </a:solidFill>
              </a:rPr>
              <a:t>Cuentas que sigues.</a:t>
            </a:r>
          </a:p>
        </p:txBody>
      </p:sp>
      <p:sp>
        <p:nvSpPr>
          <p:cNvPr id="9" name="Diagrama de flujo: terminador 8">
            <a:extLst>
              <a:ext uri="{FF2B5EF4-FFF2-40B4-BE49-F238E27FC236}">
                <a16:creationId xmlns="" xmlns:a16="http://schemas.microsoft.com/office/drawing/2014/main"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 xmlns:a16="http://schemas.microsoft.com/office/drawing/2014/main"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6" name="Marcador de texto 9">
            <a:extLst>
              <a:ext uri="{FF2B5EF4-FFF2-40B4-BE49-F238E27FC236}">
                <a16:creationId xmlns="" xmlns:a16="http://schemas.microsoft.com/office/drawing/2014/main" id="{F7F1CD4A-3502-4892-B3E7-4E34FF3DE745}"/>
              </a:ext>
            </a:extLst>
          </p:cNvPr>
          <p:cNvSpPr txBox="1">
            <a:spLocks/>
          </p:cNvSpPr>
          <p:nvPr/>
        </p:nvSpPr>
        <p:spPr>
          <a:xfrm>
            <a:off x="346075" y="437298"/>
            <a:ext cx="6819223" cy="647822"/>
          </a:xfrm>
          <a:prstGeom prst="rect">
            <a:avLst/>
          </a:prstGeom>
        </p:spPr>
        <p:txBody>
          <a:bodyPr vert="horz" lIns="36000" tIns="0" rIns="0" bIns="0" rtlCol="0">
            <a:normAutofit/>
          </a:bodyPr>
          <a:lstStyle>
            <a:lvl1pPr marL="0" indent="0" algn="l" defTabSz="914400" rtl="0" eaLnBrk="1" latinLnBrk="0" hangingPunct="1">
              <a:lnSpc>
                <a:spcPct val="100000"/>
              </a:lnSpc>
              <a:spcBef>
                <a:spcPts val="1000"/>
              </a:spcBef>
              <a:buFontTx/>
              <a:buNone/>
              <a:defRPr sz="4000" b="1" kern="1200">
                <a:solidFill>
                  <a:srgbClr val="CD2D3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a:t>1.4.3 CONFIGURACIÓN DE LA PRIVACIDAD DE LA RED SOCIAL. INSTAGRAM</a:t>
            </a:r>
            <a:endParaRPr lang="es-ES" sz="2000" dirty="0"/>
          </a:p>
        </p:txBody>
      </p:sp>
      <p:pic>
        <p:nvPicPr>
          <p:cNvPr id="26" name="Imagen 25" descr="Captura de pantalla de un celular&#10;&#10;Descripción generada automáticamente">
            <a:extLst>
              <a:ext uri="{FF2B5EF4-FFF2-40B4-BE49-F238E27FC236}">
                <a16:creationId xmlns="" xmlns:a16="http://schemas.microsoft.com/office/drawing/2014/main" id="{478F2BBD-7676-4A71-A7A8-6F4CFC2A5B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5298" y="1200683"/>
            <a:ext cx="2662350" cy="4716000"/>
          </a:xfrm>
          <a:prstGeom prst="rect">
            <a:avLst/>
          </a:prstGeom>
        </p:spPr>
      </p:pic>
      <p:sp>
        <p:nvSpPr>
          <p:cNvPr id="27" name="Diagrama de flujo: terminador 26">
            <a:extLst>
              <a:ext uri="{FF2B5EF4-FFF2-40B4-BE49-F238E27FC236}">
                <a16:creationId xmlns="" xmlns:a16="http://schemas.microsoft.com/office/drawing/2014/main" id="{70D09167-CCB8-400E-9BE2-43DCAB6077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F99379B1-76A0-44E2-ABAC-63180FF1A1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4D066B0B-8F30-40ED-8440-3CD09D879A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A31A1FE8-0DDE-46E3-B7B9-AAF965C1B99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1" name="Imagen 30" descr="Imagen que contiene reloj&#10;&#10;Descripción generada automáticamente">
            <a:extLst>
              <a:ext uri="{FF2B5EF4-FFF2-40B4-BE49-F238E27FC236}">
                <a16:creationId xmlns="" xmlns:a16="http://schemas.microsoft.com/office/drawing/2014/main" id="{9C3CC44A-F9AF-4D3B-866A-1D6026FE822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2C34CDBB-173D-4F0D-8774-59DF606799E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33" name="Diagrama de flujo: terminador 32">
            <a:extLst>
              <a:ext uri="{FF2B5EF4-FFF2-40B4-BE49-F238E27FC236}">
                <a16:creationId xmlns="" xmlns:a16="http://schemas.microsoft.com/office/drawing/2014/main" id="{4D917657-5035-42CF-8773-9B60D1DD5F1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4" name="Gráfico 33">
            <a:extLst>
              <a:ext uri="{FF2B5EF4-FFF2-40B4-BE49-F238E27FC236}">
                <a16:creationId xmlns="" xmlns:a16="http://schemas.microsoft.com/office/drawing/2014/main" id="{3E7E8B34-FA0C-4F62-8750-A5E99FD591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3398A288-4163-4C70-8EC2-B755503CD5C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6" name="Diagrama de flujo: terminador 35">
            <a:extLst>
              <a:ext uri="{FF2B5EF4-FFF2-40B4-BE49-F238E27FC236}">
                <a16:creationId xmlns="" xmlns:a16="http://schemas.microsoft.com/office/drawing/2014/main" id="{B1BCFB2F-4466-49FC-8EBE-06745D62035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7" name="Gráfico 36">
            <a:extLst>
              <a:ext uri="{FF2B5EF4-FFF2-40B4-BE49-F238E27FC236}">
                <a16:creationId xmlns="" xmlns:a16="http://schemas.microsoft.com/office/drawing/2014/main" id="{4292CC08-6258-4C4F-ADEC-BA82F757FF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41FBB61A-B08F-47E7-80C6-EE12F0822BB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9" name="Diagrama de flujo: terminador 38">
            <a:extLst>
              <a:ext uri="{FF2B5EF4-FFF2-40B4-BE49-F238E27FC236}">
                <a16:creationId xmlns="" xmlns:a16="http://schemas.microsoft.com/office/drawing/2014/main" id="{667F4903-6A35-420B-B557-7525381B8CB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40" name="Gráfico 39">
            <a:extLst>
              <a:ext uri="{FF2B5EF4-FFF2-40B4-BE49-F238E27FC236}">
                <a16:creationId xmlns="" xmlns:a16="http://schemas.microsoft.com/office/drawing/2014/main" id="{FCBDC63D-FC2A-44D8-A643-056632896F1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41" name="Gráfico 40">
            <a:extLst>
              <a:ext uri="{FF2B5EF4-FFF2-40B4-BE49-F238E27FC236}">
                <a16:creationId xmlns="" xmlns:a16="http://schemas.microsoft.com/office/drawing/2014/main" id="{01EDAC9D-EDD2-4175-AE0A-D4781B313B2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42" name="Imagen 41" descr="Imagen que contiene dibujo&#10;&#10;Descripción generada automáticamente">
            <a:extLst>
              <a:ext uri="{FF2B5EF4-FFF2-40B4-BE49-F238E27FC236}">
                <a16:creationId xmlns="" xmlns:a16="http://schemas.microsoft.com/office/drawing/2014/main" id="{0BFDABD5-631D-4548-A900-E8AF306581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3" name="Imagen 42" descr="Imagen que contiene dibujo&#10;&#10;Descripción generada automáticamente">
            <a:extLst>
              <a:ext uri="{FF2B5EF4-FFF2-40B4-BE49-F238E27FC236}">
                <a16:creationId xmlns="" xmlns:a16="http://schemas.microsoft.com/office/drawing/2014/main" id="{D9A5AD5E-97BA-4B85-85D9-9EEE9DDDAE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4" name="Imagen 43" descr="Imagen que contiene dibujo&#10;&#10;Descripción generada automáticamente">
            <a:extLst>
              <a:ext uri="{FF2B5EF4-FFF2-40B4-BE49-F238E27FC236}">
                <a16:creationId xmlns="" xmlns:a16="http://schemas.microsoft.com/office/drawing/2014/main" id="{6208BA1B-43B9-46DC-8952-5587851A303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6" name="Imagen 45" descr="Captura de pantalla de un celular&#10;&#10;Descripción generada automáticamente">
            <a:extLst>
              <a:ext uri="{FF2B5EF4-FFF2-40B4-BE49-F238E27FC236}">
                <a16:creationId xmlns="" xmlns:a16="http://schemas.microsoft.com/office/drawing/2014/main" id="{3543E7A6-08F5-4AF2-AE94-925EC689D62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63776" y="2582901"/>
            <a:ext cx="3195058" cy="1692197"/>
          </a:xfrm>
          <a:prstGeom prst="rect">
            <a:avLst/>
          </a:prstGeom>
        </p:spPr>
      </p:pic>
    </p:spTree>
    <p:extLst>
      <p:ext uri="{BB962C8B-B14F-4D97-AF65-F5344CB8AC3E}">
        <p14:creationId xmlns:p14="http://schemas.microsoft.com/office/powerpoint/2010/main" val="206428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 xmlns:a16="http://schemas.microsoft.com/office/drawing/2014/main"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 xmlns:a16="http://schemas.microsoft.com/office/drawing/2014/main"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Marcador de texto 9">
            <a:extLst>
              <a:ext uri="{FF2B5EF4-FFF2-40B4-BE49-F238E27FC236}">
                <a16:creationId xmlns="" xmlns:a16="http://schemas.microsoft.com/office/drawing/2014/main" id="{CB12D4F5-885C-473A-91DB-C803D840753E}"/>
              </a:ext>
            </a:extLst>
          </p:cNvPr>
          <p:cNvSpPr>
            <a:spLocks noGrp="1"/>
          </p:cNvSpPr>
          <p:nvPr>
            <p:ph type="body" sz="quarter" idx="15"/>
          </p:nvPr>
        </p:nvSpPr>
        <p:spPr>
          <a:xfrm>
            <a:off x="346074" y="1473199"/>
            <a:ext cx="4929311" cy="1463431"/>
          </a:xfrm>
        </p:spPr>
        <p:txBody>
          <a:bodyPr>
            <a:normAutofit/>
          </a:bodyPr>
          <a:lstStyle/>
          <a:p>
            <a:pPr>
              <a:buClr>
                <a:srgbClr val="CD2D37"/>
              </a:buClr>
            </a:pPr>
            <a:r>
              <a:rPr lang="es-ES" sz="1800" b="0" dirty="0"/>
              <a:t>Desde </a:t>
            </a:r>
            <a:r>
              <a:rPr lang="es-ES" sz="1800" dirty="0"/>
              <a:t>opciones &gt; Configuración</a:t>
            </a:r>
            <a:r>
              <a:rPr lang="es-ES" sz="1800" b="0" dirty="0"/>
              <a:t> &gt; </a:t>
            </a:r>
            <a:r>
              <a:rPr lang="es-ES" sz="1800" dirty="0"/>
              <a:t>Seguridad</a:t>
            </a:r>
            <a:r>
              <a:rPr lang="es-ES" sz="1800" b="0" dirty="0"/>
              <a:t>:</a:t>
            </a:r>
          </a:p>
        </p:txBody>
      </p:sp>
      <p:sp>
        <p:nvSpPr>
          <p:cNvPr id="16" name="Marcador de texto 9">
            <a:extLst>
              <a:ext uri="{FF2B5EF4-FFF2-40B4-BE49-F238E27FC236}">
                <a16:creationId xmlns="" xmlns:a16="http://schemas.microsoft.com/office/drawing/2014/main" id="{F754F006-33F4-4AE3-AD9C-3CB1D6CA2AFF}"/>
              </a:ext>
            </a:extLst>
          </p:cNvPr>
          <p:cNvSpPr>
            <a:spLocks noGrp="1"/>
          </p:cNvSpPr>
          <p:nvPr>
            <p:ph type="body" sz="quarter" idx="13"/>
          </p:nvPr>
        </p:nvSpPr>
        <p:spPr>
          <a:xfrm>
            <a:off x="346075" y="437298"/>
            <a:ext cx="6819223" cy="647822"/>
          </a:xfrm>
        </p:spPr>
        <p:txBody>
          <a:bodyPr>
            <a:normAutofit/>
          </a:bodyPr>
          <a:lstStyle/>
          <a:p>
            <a:r>
              <a:rPr lang="es-ES" sz="2000" dirty="0"/>
              <a:t>1.4.3 CONFIGURACIÓN DE LA PRIVACIDAD DE LA RED SOCIAL. INSTAGRAM</a:t>
            </a:r>
          </a:p>
        </p:txBody>
      </p:sp>
      <p:pic>
        <p:nvPicPr>
          <p:cNvPr id="17" name="Imagen 16" descr="Captura de pantalla de un celular&#10;&#10;Descripción generada automáticamente">
            <a:extLst>
              <a:ext uri="{FF2B5EF4-FFF2-40B4-BE49-F238E27FC236}">
                <a16:creationId xmlns="" xmlns:a16="http://schemas.microsoft.com/office/drawing/2014/main" id="{4C554CB4-1658-46F8-9EA9-552CB1A0890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5298" y="1284462"/>
            <a:ext cx="2675258" cy="4716000"/>
          </a:xfrm>
          <a:prstGeom prst="rect">
            <a:avLst/>
          </a:prstGeom>
        </p:spPr>
      </p:pic>
      <p:sp>
        <p:nvSpPr>
          <p:cNvPr id="18" name="Diagrama de flujo: terminador 17">
            <a:extLst>
              <a:ext uri="{FF2B5EF4-FFF2-40B4-BE49-F238E27FC236}">
                <a16:creationId xmlns="" xmlns:a16="http://schemas.microsoft.com/office/drawing/2014/main" id="{7667884C-F386-429C-8EE6-3D37DC48957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8195E1B7-0D02-4C54-8A4C-A04713EAEF0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99AF50B6-A0B8-4146-B74F-B834E4A61AC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B2B2F0F2-2A4E-4AA2-BCD0-36FAD83CD82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1B972077-5D74-49CA-8F62-91B9A4AC12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59BCCF82-3F6E-4DE3-B156-0E6A1CBE1FE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28DD222A-73BF-4376-9FA9-0780D852489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2C8543E2-D90B-4293-B94E-4861CBE12FC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CF2206A9-D283-42FF-AA03-9CB87540AA4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FD21031C-D5F0-40F1-98A9-1CDFF0A5F82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91361B16-3CE2-4093-8005-C4B898FB892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BD41022C-9872-490D-81D6-F1C1940D159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15868664-DEA1-4499-94E7-89F89601614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FFAE019D-CF53-468A-AA16-F1529D380B3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ADE83665-9634-41FA-ADE0-53DCE4714C5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262E8DC6-11AF-4DA7-9A42-270156DA641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1E393FC9-FB35-4834-9D48-BF4E5D2DD68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E4D7C7D6-80D4-4805-9EB1-2AFBF5F42AD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6" name="Imagen 35" descr="Captura de pantalla de un celular&#10;&#10;Descripción generada automáticamente">
            <a:extLst>
              <a:ext uri="{FF2B5EF4-FFF2-40B4-BE49-F238E27FC236}">
                <a16:creationId xmlns="" xmlns:a16="http://schemas.microsoft.com/office/drawing/2014/main" id="{C46155FE-AF87-4649-B0A6-D8B073AB551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95853" y="2475949"/>
            <a:ext cx="2919665" cy="2908852"/>
          </a:xfrm>
          <a:prstGeom prst="rect">
            <a:avLst/>
          </a:prstGeom>
        </p:spPr>
      </p:pic>
    </p:spTree>
    <p:extLst>
      <p:ext uri="{BB962C8B-B14F-4D97-AF65-F5344CB8AC3E}">
        <p14:creationId xmlns:p14="http://schemas.microsoft.com/office/powerpoint/2010/main" val="637738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200"/>
            <a:ext cx="5749926" cy="854364"/>
          </a:xfrm>
        </p:spPr>
        <p:txBody>
          <a:bodyPr>
            <a:normAutofit/>
          </a:bodyPr>
          <a:lstStyle/>
          <a:p>
            <a:pPr>
              <a:buClr>
                <a:srgbClr val="CD2D37"/>
              </a:buClr>
            </a:pPr>
            <a:r>
              <a:rPr lang="es-ES" sz="1800" b="0" dirty="0"/>
              <a:t>Deberemos seleccionar las opciones y hacer clic en </a:t>
            </a:r>
            <a:r>
              <a:rPr lang="es-ES" sz="1800" dirty="0" smtClean="0"/>
              <a:t>Privacidad</a:t>
            </a:r>
            <a:r>
              <a:rPr lang="es-ES" sz="1800" b="0" dirty="0" smtClean="0"/>
              <a:t>.</a:t>
            </a:r>
            <a:endParaRPr lang="es-ES" sz="1800" b="0" dirty="0"/>
          </a:p>
        </p:txBody>
      </p:sp>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a16="http://schemas.microsoft.com/office/drawing/2014/main" xmlns=""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a16="http://schemas.microsoft.com/office/drawing/2014/main" xmlns=""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5" name="Marcador de texto 9">
            <a:extLst>
              <a:ext uri="{FF2B5EF4-FFF2-40B4-BE49-F238E27FC236}">
                <a16:creationId xmlns:a16="http://schemas.microsoft.com/office/drawing/2014/main" xmlns="" id="{414F1F0B-5708-4B33-BF22-8515687350A5}"/>
              </a:ext>
            </a:extLst>
          </p:cNvPr>
          <p:cNvSpPr>
            <a:spLocks noGrp="1"/>
          </p:cNvSpPr>
          <p:nvPr>
            <p:ph type="body" sz="quarter" idx="13"/>
          </p:nvPr>
        </p:nvSpPr>
        <p:spPr>
          <a:xfrm>
            <a:off x="346075" y="437298"/>
            <a:ext cx="6819223" cy="647822"/>
          </a:xfrm>
        </p:spPr>
        <p:txBody>
          <a:bodyPr>
            <a:normAutofit/>
          </a:bodyPr>
          <a:lstStyle/>
          <a:p>
            <a:r>
              <a:rPr lang="es-ES" sz="2000" dirty="0"/>
              <a:t>1.4.4 CONFIGURACIÓN DE LA PRIVACIDAD DE LA RED SOCIAL. TIKTOK</a:t>
            </a:r>
          </a:p>
        </p:txBody>
      </p:sp>
      <p:pic>
        <p:nvPicPr>
          <p:cNvPr id="17" name="Imagen 16" descr="Captura de pantalla de un celular&#10;&#10;Descripción generada automáticamente">
            <a:extLst>
              <a:ext uri="{FF2B5EF4-FFF2-40B4-BE49-F238E27FC236}">
                <a16:creationId xmlns:a16="http://schemas.microsoft.com/office/drawing/2014/main" xmlns="" id="{328F9A9F-259B-4800-A98B-2EFFC64863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47458" y="1366655"/>
            <a:ext cx="2662350" cy="4716000"/>
          </a:xfrm>
          <a:prstGeom prst="rect">
            <a:avLst/>
          </a:prstGeom>
        </p:spPr>
      </p:pic>
      <p:sp>
        <p:nvSpPr>
          <p:cNvPr id="18" name="Diagrama de flujo: terminador 17">
            <a:extLst>
              <a:ext uri="{FF2B5EF4-FFF2-40B4-BE49-F238E27FC236}">
                <a16:creationId xmlns:a16="http://schemas.microsoft.com/office/drawing/2014/main" xmlns="" id="{27A451D1-947D-47E2-ABAA-68276450877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a16="http://schemas.microsoft.com/office/drawing/2014/main" xmlns="" id="{757E2B76-4A4A-43AE-AC42-7D1D3D5805A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a16="http://schemas.microsoft.com/office/drawing/2014/main" xmlns="" id="{96401226-6AA6-4E89-819E-192D584C9BA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xmlns="" id="{5E4ECEDD-996D-46F9-8D53-7C7E620026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a16="http://schemas.microsoft.com/office/drawing/2014/main" xmlns="" id="{0819BE62-88F9-457B-9D3B-F83823A0D7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a16="http://schemas.microsoft.com/office/drawing/2014/main" xmlns="" id="{52FBFA56-18F6-4CAF-8125-70A3A5AC64C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a16="http://schemas.microsoft.com/office/drawing/2014/main" xmlns="" id="{439DC201-8E6E-4AFB-A137-987695ABC98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a16="http://schemas.microsoft.com/office/drawing/2014/main" xmlns="" id="{F69F6A4F-F61A-4F34-B409-2E406A4E5A2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a16="http://schemas.microsoft.com/office/drawing/2014/main" xmlns="" id="{C9593424-F715-4129-BEFD-D111ADCBDF6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a16="http://schemas.microsoft.com/office/drawing/2014/main" xmlns="" id="{B3A4E580-147A-47DA-B317-85DEABC9915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a16="http://schemas.microsoft.com/office/drawing/2014/main" xmlns="" id="{BB458BA0-DCC5-44FB-A975-162BAAA2254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a16="http://schemas.microsoft.com/office/drawing/2014/main" xmlns="" id="{8F191896-2F6F-41AB-9DED-3D4D0D8DB2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a16="http://schemas.microsoft.com/office/drawing/2014/main" xmlns="" id="{C0FAA4C1-ABE2-49F4-AE38-8BBC846EFE8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a16="http://schemas.microsoft.com/office/drawing/2014/main" xmlns="" id="{DB7E3D92-D3E6-4241-B8F2-E9FB1EBCD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a16="http://schemas.microsoft.com/office/drawing/2014/main" xmlns="" id="{39451B90-52B6-4F20-BD85-99080802B4C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a16="http://schemas.microsoft.com/office/drawing/2014/main" xmlns="" id="{0CA78A32-1622-42E6-915A-07D7B46269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xmlns="" id="{B4622526-1A00-4715-AA2D-AC4DCE00221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a16="http://schemas.microsoft.com/office/drawing/2014/main" xmlns="" id="{F789C375-8D0A-4763-9405-B7AEB84746E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Captura de pantalla de un celular&#10;&#10;Descripción generada automáticamente">
            <a:extLst>
              <a:ext uri="{FF2B5EF4-FFF2-40B4-BE49-F238E27FC236}">
                <a16:creationId xmlns:a16="http://schemas.microsoft.com/office/drawing/2014/main" xmlns="" id="{A3660B6E-8E81-44D5-A185-606A69C4D1C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40962" y="2292213"/>
            <a:ext cx="3067733" cy="3624470"/>
          </a:xfrm>
          <a:prstGeom prst="rect">
            <a:avLst/>
          </a:prstGeom>
        </p:spPr>
      </p:pic>
      <p:pic>
        <p:nvPicPr>
          <p:cNvPr id="2052" name="Picture 4" descr="https://lh3.googleusercontent.com/-ufsi9a3npzE/YB0j1bXF7nI/AAAAAAAAD1Y/zZtzvxzMKs8Kv-sNAuU4EK2k2bI1nRTwQCK8BGAsYHg/s0/2021-02-05.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6299127" y="18606497"/>
            <a:ext cx="2011667" cy="3554858"/>
          </a:xfrm>
          <a:prstGeom prst="rect">
            <a:avLst/>
          </a:prstGeom>
          <a:noFill/>
          <a:extLst>
            <a:ext uri="{909E8E84-426E-40DD-AFC4-6F175D3DCCD1}">
              <a14:hiddenFill xmlns:a14="http://schemas.microsoft.com/office/drawing/2010/main">
                <a:solidFill>
                  <a:srgbClr val="FFFFFF"/>
                </a:solidFill>
              </a14:hiddenFill>
            </a:ext>
          </a:extLst>
        </p:spPr>
      </p:pic>
      <p:pic>
        <p:nvPicPr>
          <p:cNvPr id="39" name="Imagen 38" descr="Captura de pantalla de un celular&#10;&#10;Descripción generada automáticamente">
            <a:extLst>
              <a:ext uri="{FF2B5EF4-FFF2-40B4-BE49-F238E27FC236}">
                <a16:creationId xmlns:a16="http://schemas.microsoft.com/office/drawing/2014/main" xmlns="" id="{328F9A9F-259B-4800-A98B-2EFFC64863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65939" y="1366655"/>
            <a:ext cx="2662350" cy="4716000"/>
          </a:xfrm>
          <a:prstGeom prst="rect">
            <a:avLst/>
          </a:prstGeom>
        </p:spPr>
      </p:pic>
      <p:pic>
        <p:nvPicPr>
          <p:cNvPr id="40" name="Picture 4" descr="https://lh3.googleusercontent.com/-ufsi9a3npzE/YB0j1bXF7nI/AAAAAAAAD1Y/zZtzvxzMKs8Kv-sNAuU4EK2k2bI1nRTwQCK8BGAsYHg/s0/2021-02-05.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6096001" y="1843796"/>
            <a:ext cx="2011667" cy="35548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3.googleusercontent.com/-qRFnXs9_3Ho/YB0j1XrrmII/AAAAAAAAD1U/UBVdIJei7D4b2wqNppj6KhW6IBL6imb4ACK8BGAsYHg/s0/2021-02-05.jp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8918902" y="1859207"/>
            <a:ext cx="1998052" cy="352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694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a16="http://schemas.microsoft.com/office/drawing/2014/main" xmlns="" id="{F55C43BA-ACC0-4E17-856A-D1A98F17422B}"/>
              </a:ext>
            </a:extLst>
          </p:cNvPr>
          <p:cNvSpPr>
            <a:spLocks noGrp="1"/>
          </p:cNvSpPr>
          <p:nvPr>
            <p:ph type="body" sz="quarter" idx="15"/>
          </p:nvPr>
        </p:nvSpPr>
        <p:spPr>
          <a:xfrm>
            <a:off x="346075" y="1473200"/>
            <a:ext cx="5749926" cy="854364"/>
          </a:xfrm>
        </p:spPr>
        <p:txBody>
          <a:bodyPr>
            <a:normAutofit/>
          </a:bodyPr>
          <a:lstStyle/>
          <a:p>
            <a:pPr>
              <a:buClr>
                <a:srgbClr val="CD2D37"/>
              </a:buClr>
            </a:pPr>
            <a:r>
              <a:rPr lang="es-ES" sz="1800" b="0" dirty="0"/>
              <a:t>Deberemos seleccionar las opciones y hacer clic en </a:t>
            </a:r>
            <a:r>
              <a:rPr lang="es-ES" sz="1800" dirty="0" smtClean="0"/>
              <a:t>Seguridad</a:t>
            </a:r>
            <a:r>
              <a:rPr lang="es-ES" sz="1800" b="0" dirty="0" smtClean="0"/>
              <a:t>.</a:t>
            </a:r>
            <a:endParaRPr lang="es-ES" sz="1800" b="0" dirty="0"/>
          </a:p>
        </p:txBody>
      </p:sp>
      <p:sp>
        <p:nvSpPr>
          <p:cNvPr id="5" name="Diagrama de flujo: terminador 4">
            <a:extLst>
              <a:ext uri="{FF2B5EF4-FFF2-40B4-BE49-F238E27FC236}">
                <a16:creationId xmlns:a16="http://schemas.microsoft.com/office/drawing/2014/main" xmlns=""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a16="http://schemas.microsoft.com/office/drawing/2014/main" xmlns=""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a16="http://schemas.microsoft.com/office/drawing/2014/main" xmlns=""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a16="http://schemas.microsoft.com/office/drawing/2014/main" xmlns=""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a16="http://schemas.microsoft.com/office/drawing/2014/main" xmlns=""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a16="http://schemas.microsoft.com/office/drawing/2014/main" xmlns=""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5" name="Marcador de texto 9">
            <a:extLst>
              <a:ext uri="{FF2B5EF4-FFF2-40B4-BE49-F238E27FC236}">
                <a16:creationId xmlns:a16="http://schemas.microsoft.com/office/drawing/2014/main" xmlns="" id="{414F1F0B-5708-4B33-BF22-8515687350A5}"/>
              </a:ext>
            </a:extLst>
          </p:cNvPr>
          <p:cNvSpPr>
            <a:spLocks noGrp="1"/>
          </p:cNvSpPr>
          <p:nvPr>
            <p:ph type="body" sz="quarter" idx="13"/>
          </p:nvPr>
        </p:nvSpPr>
        <p:spPr>
          <a:xfrm>
            <a:off x="346075" y="437298"/>
            <a:ext cx="6819223" cy="647822"/>
          </a:xfrm>
        </p:spPr>
        <p:txBody>
          <a:bodyPr>
            <a:normAutofit/>
          </a:bodyPr>
          <a:lstStyle/>
          <a:p>
            <a:r>
              <a:rPr lang="es-ES" sz="2000" dirty="0" smtClean="0"/>
              <a:t>1.4.5 </a:t>
            </a:r>
            <a:r>
              <a:rPr lang="es-ES" sz="2000" dirty="0"/>
              <a:t>CONFIGURACIÓN DE LA </a:t>
            </a:r>
            <a:r>
              <a:rPr lang="es-ES" sz="2000" dirty="0" smtClean="0"/>
              <a:t>SEGURIDAD </a:t>
            </a:r>
            <a:r>
              <a:rPr lang="es-ES" sz="2000" dirty="0"/>
              <a:t>DE LA RED SOCIAL. TIKTOK</a:t>
            </a:r>
          </a:p>
        </p:txBody>
      </p:sp>
      <p:pic>
        <p:nvPicPr>
          <p:cNvPr id="17" name="Imagen 16" descr="Captura de pantalla de un celular&#10;&#10;Descripción generada automáticamente">
            <a:extLst>
              <a:ext uri="{FF2B5EF4-FFF2-40B4-BE49-F238E27FC236}">
                <a16:creationId xmlns:a16="http://schemas.microsoft.com/office/drawing/2014/main" xmlns="" id="{328F9A9F-259B-4800-A98B-2EFFC64863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51591" y="1473200"/>
            <a:ext cx="2662350" cy="4716000"/>
          </a:xfrm>
          <a:prstGeom prst="rect">
            <a:avLst/>
          </a:prstGeom>
        </p:spPr>
      </p:pic>
      <p:sp>
        <p:nvSpPr>
          <p:cNvPr id="18" name="Diagrama de flujo: terminador 17">
            <a:extLst>
              <a:ext uri="{FF2B5EF4-FFF2-40B4-BE49-F238E27FC236}">
                <a16:creationId xmlns:a16="http://schemas.microsoft.com/office/drawing/2014/main" xmlns="" id="{27A451D1-947D-47E2-ABAA-68276450877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a16="http://schemas.microsoft.com/office/drawing/2014/main" xmlns="" id="{757E2B76-4A4A-43AE-AC42-7D1D3D5805A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a16="http://schemas.microsoft.com/office/drawing/2014/main" xmlns="" id="{96401226-6AA6-4E89-819E-192D584C9BA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xmlns="" id="{5E4ECEDD-996D-46F9-8D53-7C7E6200266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a16="http://schemas.microsoft.com/office/drawing/2014/main" xmlns="" id="{0819BE62-88F9-457B-9D3B-F83823A0D7C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a16="http://schemas.microsoft.com/office/drawing/2014/main" xmlns="" id="{52FBFA56-18F6-4CAF-8125-70A3A5AC64C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a16="http://schemas.microsoft.com/office/drawing/2014/main" xmlns="" id="{439DC201-8E6E-4AFB-A137-987695ABC98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a16="http://schemas.microsoft.com/office/drawing/2014/main" xmlns="" id="{F69F6A4F-F61A-4F34-B409-2E406A4E5A2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a16="http://schemas.microsoft.com/office/drawing/2014/main" xmlns="" id="{C9593424-F715-4129-BEFD-D111ADCBDF6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a16="http://schemas.microsoft.com/office/drawing/2014/main" xmlns="" id="{B3A4E580-147A-47DA-B317-85DEABC9915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a16="http://schemas.microsoft.com/office/drawing/2014/main" xmlns="" id="{BB458BA0-DCC5-44FB-A975-162BAAA2254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a16="http://schemas.microsoft.com/office/drawing/2014/main" xmlns="" id="{8F191896-2F6F-41AB-9DED-3D4D0D8DB21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a16="http://schemas.microsoft.com/office/drawing/2014/main" xmlns="" id="{C0FAA4C1-ABE2-49F4-AE38-8BBC846EFE8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a16="http://schemas.microsoft.com/office/drawing/2014/main" xmlns="" id="{DB7E3D92-D3E6-4241-B8F2-E9FB1EBCD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a16="http://schemas.microsoft.com/office/drawing/2014/main" xmlns="" id="{39451B90-52B6-4F20-BD85-99080802B4C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a16="http://schemas.microsoft.com/office/drawing/2014/main" xmlns="" id="{0CA78A32-1622-42E6-915A-07D7B46269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xmlns="" id="{B4622526-1A00-4715-AA2D-AC4DCE00221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a16="http://schemas.microsoft.com/office/drawing/2014/main" xmlns="" id="{F789C375-8D0A-4763-9405-B7AEB84746E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034" name="Picture 10" descr="https://lh3.googleusercontent.com/-NKzeJsAHezw/YB0j1WanBbI/AAAAAAAAD1c/0ypoOFyi8YcGPDVUEv1Wd1zU7WTqJQBngCK8BGAsYHg/s0/2021-02-05.jpg"/>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6903117" y="1974719"/>
            <a:ext cx="2023603" cy="35425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lh3.googleusercontent.com/-Kkb3XxCbEeg/YB0mjS5Q_hI/AAAAAAAAD2A/pL203zm0Iuc8mSVjdvbEjRF4Eujg6WBCwCK8BGAsYHg/s0/2021-02-05.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969612" y="2339012"/>
            <a:ext cx="2880000" cy="29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014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F55C43BA-ACC0-4E17-856A-D1A98F17422B}"/>
              </a:ext>
            </a:extLst>
          </p:cNvPr>
          <p:cNvSpPr>
            <a:spLocks noGrp="1"/>
          </p:cNvSpPr>
          <p:nvPr>
            <p:ph type="body" sz="quarter" idx="15"/>
          </p:nvPr>
        </p:nvSpPr>
        <p:spPr>
          <a:xfrm>
            <a:off x="346074" y="1473200"/>
            <a:ext cx="11360431" cy="854364"/>
          </a:xfrm>
        </p:spPr>
        <p:txBody>
          <a:bodyPr>
            <a:normAutofit/>
          </a:bodyPr>
          <a:lstStyle/>
          <a:p>
            <a:pPr>
              <a:buClr>
                <a:srgbClr val="CD2D37"/>
              </a:buClr>
            </a:pPr>
            <a:r>
              <a:rPr lang="es-ES" sz="1800" b="0" dirty="0"/>
              <a:t>Las redes sociales ponen a nuestra disposición un servicio para </a:t>
            </a:r>
            <a:r>
              <a:rPr lang="es-ES" sz="1800" dirty="0"/>
              <a:t>denunciar cuentas</a:t>
            </a:r>
            <a:r>
              <a:rPr lang="es-ES" sz="1800" b="0" dirty="0"/>
              <a:t>:</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 xmlns:a16="http://schemas.microsoft.com/office/drawing/2014/main"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4" name="Marcador de texto 9">
            <a:extLst>
              <a:ext uri="{FF2B5EF4-FFF2-40B4-BE49-F238E27FC236}">
                <a16:creationId xmlns="" xmlns:a16="http://schemas.microsoft.com/office/drawing/2014/main" id="{F85AD418-C51F-484E-8A37-44ED67768398}"/>
              </a:ext>
            </a:extLst>
          </p:cNvPr>
          <p:cNvSpPr txBox="1">
            <a:spLocks/>
          </p:cNvSpPr>
          <p:nvPr/>
        </p:nvSpPr>
        <p:spPr>
          <a:xfrm>
            <a:off x="346075" y="437298"/>
            <a:ext cx="6819223" cy="647822"/>
          </a:xfrm>
          <a:prstGeom prst="rect">
            <a:avLst/>
          </a:prstGeom>
        </p:spPr>
        <p:txBody>
          <a:bodyPr vert="horz" lIns="36000" tIns="0" rIns="0" bIns="0" rtlCol="0">
            <a:normAutofit/>
          </a:bodyPr>
          <a:lstStyle>
            <a:lvl1pPr marL="0" indent="0" algn="l" defTabSz="914400" rtl="0" eaLnBrk="1" latinLnBrk="0" hangingPunct="1">
              <a:lnSpc>
                <a:spcPct val="100000"/>
              </a:lnSpc>
              <a:spcBef>
                <a:spcPts val="1000"/>
              </a:spcBef>
              <a:buFontTx/>
              <a:buNone/>
              <a:defRPr sz="4000" b="1" kern="1200">
                <a:solidFill>
                  <a:srgbClr val="CD2D37"/>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t>1.5 DENUNCIAR UNA SUPLANTACIÓN O ROBO DE CUENTA</a:t>
            </a:r>
          </a:p>
        </p:txBody>
      </p:sp>
      <p:pic>
        <p:nvPicPr>
          <p:cNvPr id="8" name="Imagen 7" descr="Imagen que contiene firmar, dibujo, reloj&#10;&#10;Descripción generada automáticamente">
            <a:extLst>
              <a:ext uri="{FF2B5EF4-FFF2-40B4-BE49-F238E27FC236}">
                <a16:creationId xmlns="" xmlns:a16="http://schemas.microsoft.com/office/drawing/2014/main" id="{D937CA2C-E9E5-4052-924E-A2335A1DF86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89746" y="3183347"/>
            <a:ext cx="1709738" cy="1711569"/>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488CC807-A092-4D53-B4A8-CD5C7D541CC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0865" y="2327564"/>
            <a:ext cx="1709738" cy="1711569"/>
          </a:xfrm>
          <a:prstGeom prst="rect">
            <a:avLst/>
          </a:prstGeom>
        </p:spPr>
      </p:pic>
      <p:pic>
        <p:nvPicPr>
          <p:cNvPr id="18" name="Imagen 17" descr="Imagen que contiene señal&#10;&#10;Descripción generada automáticamente">
            <a:extLst>
              <a:ext uri="{FF2B5EF4-FFF2-40B4-BE49-F238E27FC236}">
                <a16:creationId xmlns="" xmlns:a16="http://schemas.microsoft.com/office/drawing/2014/main" id="{1F84FD8A-3523-4FC8-8B3F-4FD8160C533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50239" y="3187750"/>
            <a:ext cx="1711569" cy="1711569"/>
          </a:xfrm>
          <a:prstGeom prst="rect">
            <a:avLst/>
          </a:prstGeom>
        </p:spPr>
      </p:pic>
      <p:pic>
        <p:nvPicPr>
          <p:cNvPr id="20" name="Imagen 19" descr="Imagen que contiene cd, computadora&#10;&#10;Descripción generada automáticamente">
            <a:extLst>
              <a:ext uri="{FF2B5EF4-FFF2-40B4-BE49-F238E27FC236}">
                <a16:creationId xmlns="" xmlns:a16="http://schemas.microsoft.com/office/drawing/2014/main" id="{A0041F60-BC23-47DE-B6A7-AF332B9A1A8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06698" y="2331966"/>
            <a:ext cx="1709738" cy="1711569"/>
          </a:xfrm>
          <a:prstGeom prst="rect">
            <a:avLst/>
          </a:prstGeom>
        </p:spPr>
      </p:pic>
      <p:sp>
        <p:nvSpPr>
          <p:cNvPr id="21" name="Diagrama de flujo: terminador 20">
            <a:extLst>
              <a:ext uri="{FF2B5EF4-FFF2-40B4-BE49-F238E27FC236}">
                <a16:creationId xmlns="" xmlns:a16="http://schemas.microsoft.com/office/drawing/2014/main" id="{805968B2-5CFE-466D-B5FC-264B6DA5A35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88BA4864-283A-48B1-B35E-9C47D156880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BC23F9E3-1050-44EB-BD96-B78AE02AFE6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304654DF-A361-4744-97B1-805489E837D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5" name="Imagen 24" descr="Imagen que contiene reloj&#10;&#10;Descripción generada automáticamente">
            <a:extLst>
              <a:ext uri="{FF2B5EF4-FFF2-40B4-BE49-F238E27FC236}">
                <a16:creationId xmlns="" xmlns:a16="http://schemas.microsoft.com/office/drawing/2014/main" id="{D4CA288E-644B-4937-9C10-F46448574CC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91BDAB33-83D4-4F95-A7C3-21D733C71B2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7" name="Diagrama de flujo: terminador 26">
            <a:extLst>
              <a:ext uri="{FF2B5EF4-FFF2-40B4-BE49-F238E27FC236}">
                <a16:creationId xmlns="" xmlns:a16="http://schemas.microsoft.com/office/drawing/2014/main" id="{EDF3315D-7614-47DA-9F95-2984CFA6700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 xmlns:a16="http://schemas.microsoft.com/office/drawing/2014/main" id="{7686E6AB-6FAC-4BCC-9E17-97F27C71C53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F3A50B15-74A6-4098-AA5B-E9793E7CD96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0" name="Diagrama de flujo: terminador 29">
            <a:extLst>
              <a:ext uri="{FF2B5EF4-FFF2-40B4-BE49-F238E27FC236}">
                <a16:creationId xmlns="" xmlns:a16="http://schemas.microsoft.com/office/drawing/2014/main" id="{321AA579-FD13-43C7-9B84-F57C92FB7CD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62E43EE1-9E85-48BD-B1D4-3A07F8340F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9BD68C27-6292-41D5-AD69-25E890F826F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3" name="Diagrama de flujo: terminador 32">
            <a:extLst>
              <a:ext uri="{FF2B5EF4-FFF2-40B4-BE49-F238E27FC236}">
                <a16:creationId xmlns="" xmlns:a16="http://schemas.microsoft.com/office/drawing/2014/main" id="{7F298DCD-7C39-4E90-AB9B-EBBE9FCB5C2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4" name="Gráfico 33">
            <a:extLst>
              <a:ext uri="{FF2B5EF4-FFF2-40B4-BE49-F238E27FC236}">
                <a16:creationId xmlns="" xmlns:a16="http://schemas.microsoft.com/office/drawing/2014/main" id="{76BE08D5-C82E-47C8-85AE-83AF3FEAE45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BD42B878-8AED-4E68-BEDA-2D7C0E4789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30BF2E55-C986-4F27-9BA2-7C51371B6A7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4FC3B889-F6CB-43EA-9DF1-3E30C614A187}"/>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6EBC5529-E13F-42BE-86F0-51156D21E9E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73103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1</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702522"/>
          </a:xfrm>
        </p:spPr>
        <p:txBody>
          <a:bodyPr>
            <a:normAutofit/>
          </a:bodyPr>
          <a:lstStyle/>
          <a:p>
            <a:r>
              <a:rPr lang="es-ES" sz="2000" dirty="0"/>
              <a:t>1.6 CONFIGURACIÓN DE LA SEGURIDAD Y PRIVACIDAD DE LAS CUENTAS DE REDES SOCIALES</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1382221"/>
          </a:xfrm>
        </p:spPr>
        <p:txBody>
          <a:bodyPr>
            <a:normAutofit/>
          </a:bodyPr>
          <a:lstStyle/>
          <a:p>
            <a:r>
              <a:rPr lang="es-ES" dirty="0"/>
              <a:t>¿Crees que tienes configurada correctamente tu red social favorita? Ante la duda, la mejor opción es dedicar unos minutos a revisar los ajustes de seguridad y privacidad para evitar que terceros con malas intenciones vean nuestras publicaciones. </a:t>
            </a:r>
          </a:p>
          <a:p>
            <a:endParaRPr lang="es-ES" dirty="0"/>
          </a:p>
        </p:txBody>
      </p:sp>
      <p:pic>
        <p:nvPicPr>
          <p:cNvPr id="14" name="Gráfico 13">
            <a:extLst>
              <a:ext uri="{FF2B5EF4-FFF2-40B4-BE49-F238E27FC236}">
                <a16:creationId xmlns="" xmlns:a16="http://schemas.microsoft.com/office/drawing/2014/main" id="{7235797A-D687-43B1-9F96-C7FDA4F5C73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3318564" y="2112316"/>
            <a:ext cx="1360800" cy="1360800"/>
          </a:xfrm>
          <a:prstGeom prst="rect">
            <a:avLst/>
          </a:prstGeom>
        </p:spPr>
      </p:pic>
      <p:pic>
        <p:nvPicPr>
          <p:cNvPr id="15" name="Gráfico 14">
            <a:extLst>
              <a:ext uri="{FF2B5EF4-FFF2-40B4-BE49-F238E27FC236}">
                <a16:creationId xmlns="" xmlns:a16="http://schemas.microsoft.com/office/drawing/2014/main" id="{C374EBDB-991C-421D-8E9A-A76FD929A9B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0" y="2351199"/>
            <a:ext cx="3610379" cy="3564093"/>
          </a:xfrm>
          <a:prstGeom prst="rect">
            <a:avLst/>
          </a:prstGeom>
        </p:spPr>
      </p:pic>
      <p:sp>
        <p:nvSpPr>
          <p:cNvPr id="9" name="Diagrama de flujo: terminador 8">
            <a:extLst>
              <a:ext uri="{FF2B5EF4-FFF2-40B4-BE49-F238E27FC236}">
                <a16:creationId xmlns="" xmlns:a16="http://schemas.microsoft.com/office/drawing/2014/main" id="{CE5186DD-16E9-4E68-99B1-A2D0FCF319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1F10500D-C97E-45A3-9F9A-B6CEC10BDC4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A21ACC93-AFEE-4889-9756-E612A6138A0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DFE50C76-865B-4C29-942B-91C8FD4CD805}"/>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610379" y="3806497"/>
            <a:ext cx="2084202" cy="2492705"/>
          </a:xfrm>
          <a:prstGeom prst="rect">
            <a:avLst/>
          </a:prstGeom>
        </p:spPr>
      </p:pic>
      <p:sp>
        <p:nvSpPr>
          <p:cNvPr id="13" name="Diagrama de flujo: terminador 12">
            <a:extLst>
              <a:ext uri="{FF2B5EF4-FFF2-40B4-BE49-F238E27FC236}">
                <a16:creationId xmlns="" xmlns:a16="http://schemas.microsoft.com/office/drawing/2014/main" id="{E3548672-94E6-4B5F-BD34-840455AA20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357B9662-80F7-42AD-A290-3323027C869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8CF05370-FB71-4038-90CE-425C5CD31C06}"/>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BCF0FB1B-2327-408D-BA6C-E4A9A0BDDDB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C443D98-5144-4A0E-B3F9-182FCF7D505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531A3C7B-DA74-49EA-850D-C163D2E1AA2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FE284A-F3C1-47B1-A8A7-0FAB29AA4A5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4D201906-DC93-4CCA-87C6-FA2AD09CDB1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3" name="Imagen 22" descr="Imagen que contiene reloj&#10;&#10;Descripción generada automáticamente">
            <a:extLst>
              <a:ext uri="{FF2B5EF4-FFF2-40B4-BE49-F238E27FC236}">
                <a16:creationId xmlns="" xmlns:a16="http://schemas.microsoft.com/office/drawing/2014/main" id="{A7362B93-6776-4DE6-9B35-B0945573B29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BE6E96A8-88FC-43AE-90A1-2AB4FF313D7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5" name="Diagrama de flujo: terminador 24">
            <a:extLst>
              <a:ext uri="{FF2B5EF4-FFF2-40B4-BE49-F238E27FC236}">
                <a16:creationId xmlns="" xmlns:a16="http://schemas.microsoft.com/office/drawing/2014/main" id="{8BE4B5C1-31E5-43BB-950C-7F487F2CAD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a:extLst>
              <a:ext uri="{FF2B5EF4-FFF2-40B4-BE49-F238E27FC236}">
                <a16:creationId xmlns="" xmlns:a16="http://schemas.microsoft.com/office/drawing/2014/main" id="{15FCDB60-5868-45DF-B240-7C05BC60ED0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6632784-456C-42C1-803B-EEC958DB68D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28" name="Diagrama de flujo: terminador 27">
            <a:extLst>
              <a:ext uri="{FF2B5EF4-FFF2-40B4-BE49-F238E27FC236}">
                <a16:creationId xmlns="" xmlns:a16="http://schemas.microsoft.com/office/drawing/2014/main" id="{73AADAA4-36C3-4D3F-82F1-650DD1AB48C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1EC88DC2-3E1C-4D83-A909-B3BB633B095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C5B8758-5A72-4EF1-9CDE-DD080624439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1" name="Diagrama de flujo: terminador 30">
            <a:extLst>
              <a:ext uri="{FF2B5EF4-FFF2-40B4-BE49-F238E27FC236}">
                <a16:creationId xmlns="" xmlns:a16="http://schemas.microsoft.com/office/drawing/2014/main" id="{99C2366D-627E-4398-9D5A-B39A03BDA3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DC9F0B95-E6AC-484F-8BBD-57D5387E646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50E413E1-8BBB-4E6D-A45A-B2BB6039161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8EA96BE9-495C-46AF-BD14-9F0A9F6D5D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56E84FA6-C570-4645-B47E-D9FF6B04475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69B29F27-25C0-4BF9-A33B-B0411092E44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022526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F55C43BA-ACC0-4E17-856A-D1A98F17422B}"/>
              </a:ext>
            </a:extLst>
          </p:cNvPr>
          <p:cNvSpPr>
            <a:spLocks noGrp="1"/>
          </p:cNvSpPr>
          <p:nvPr>
            <p:ph type="body" sz="quarter" idx="15"/>
          </p:nvPr>
        </p:nvSpPr>
        <p:spPr>
          <a:xfrm>
            <a:off x="346075" y="1473200"/>
            <a:ext cx="11566525" cy="745067"/>
          </a:xfrm>
        </p:spPr>
        <p:txBody>
          <a:bodyPr>
            <a:normAutofit/>
          </a:bodyPr>
          <a:lstStyle/>
          <a:p>
            <a:pPr>
              <a:buClr>
                <a:srgbClr val="CD2D37"/>
              </a:buClr>
            </a:pPr>
            <a:r>
              <a:rPr lang="es-ES" sz="1800" dirty="0"/>
              <a:t>¿La misma contraseña para todo? ¡No lo pongamos tan fácil! </a:t>
            </a:r>
            <a:endParaRPr lang="es-ES" sz="1800" b="0" dirty="0"/>
          </a:p>
        </p:txBody>
      </p:sp>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5067"/>
          </a:xfrm>
        </p:spPr>
        <p:txBody>
          <a:bodyPr>
            <a:normAutofit/>
          </a:bodyPr>
          <a:lstStyle/>
          <a:p>
            <a:r>
              <a:rPr lang="es-ES" sz="2000" dirty="0"/>
              <a:t>2. LOS RIESGOS DE UNA ÚNICA CONTRASEÑA PARA TODOS LOS SERVICIOS</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electrónica, computadora, reloj&#10;&#10;Descripción generada automáticamente">
            <a:extLst>
              <a:ext uri="{FF2B5EF4-FFF2-40B4-BE49-F238E27FC236}">
                <a16:creationId xmlns="" xmlns:a16="http://schemas.microsoft.com/office/drawing/2014/main" id="{E07F3939-3F1B-4F6C-A3BB-D6710011AC1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84420" y="1800365"/>
            <a:ext cx="5223159" cy="3975124"/>
          </a:xfrm>
          <a:prstGeom prst="rect">
            <a:avLst/>
          </a:prstGeom>
        </p:spPr>
      </p:pic>
      <p:sp>
        <p:nvSpPr>
          <p:cNvPr id="18" name="Diagrama de flujo: terminador 17">
            <a:extLst>
              <a:ext uri="{FF2B5EF4-FFF2-40B4-BE49-F238E27FC236}">
                <a16:creationId xmlns="" xmlns:a16="http://schemas.microsoft.com/office/drawing/2014/main" id="{550A4FFE-673E-4D83-9DA7-0F396AC75B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8F7A3B3D-DAF0-4D96-89A4-C89FAC025CB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0FB302BC-E57B-4F49-94B2-DAC07F507A0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E77E12A6-5370-486E-9404-66CDDFA5B3F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4" name="Imagen 23" descr="Imagen que contiene reloj&#10;&#10;Descripción generada automáticamente">
            <a:extLst>
              <a:ext uri="{FF2B5EF4-FFF2-40B4-BE49-F238E27FC236}">
                <a16:creationId xmlns="" xmlns:a16="http://schemas.microsoft.com/office/drawing/2014/main" id="{E4DACF7B-ECAE-4EE7-AFD6-6D05978BD82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EA6F7157-80F2-47C7-BA79-AF074A11518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6" name="Diagrama de flujo: terminador 25">
            <a:extLst>
              <a:ext uri="{FF2B5EF4-FFF2-40B4-BE49-F238E27FC236}">
                <a16:creationId xmlns="" xmlns:a16="http://schemas.microsoft.com/office/drawing/2014/main" id="{BED4CB24-4BEE-46A7-A6ED-81CACB36996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7" name="Gráfico 26">
            <a:extLst>
              <a:ext uri="{FF2B5EF4-FFF2-40B4-BE49-F238E27FC236}">
                <a16:creationId xmlns="" xmlns:a16="http://schemas.microsoft.com/office/drawing/2014/main" id="{368AEBAE-408F-4EDA-9595-E27F737C58E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1DD8ADA0-D58C-4F69-896D-03171918D32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9" name="Diagrama de flujo: terminador 28">
            <a:extLst>
              <a:ext uri="{FF2B5EF4-FFF2-40B4-BE49-F238E27FC236}">
                <a16:creationId xmlns="" xmlns:a16="http://schemas.microsoft.com/office/drawing/2014/main" id="{B1555970-A041-43B5-8B2B-66AE3B743B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Gráfico 29">
            <a:extLst>
              <a:ext uri="{FF2B5EF4-FFF2-40B4-BE49-F238E27FC236}">
                <a16:creationId xmlns="" xmlns:a16="http://schemas.microsoft.com/office/drawing/2014/main" id="{3F019116-9491-495D-A995-38583F75DA8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164FABD5-9F67-4C60-97FD-108652484D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2" name="Diagrama de flujo: terminador 31">
            <a:extLst>
              <a:ext uri="{FF2B5EF4-FFF2-40B4-BE49-F238E27FC236}">
                <a16:creationId xmlns="" xmlns:a16="http://schemas.microsoft.com/office/drawing/2014/main" id="{40091220-D4C3-4059-910D-D5F02DE503E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2FED8605-BED6-4D6D-90DC-26A6CD91501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4" name="Gráfico 33">
            <a:extLst>
              <a:ext uri="{FF2B5EF4-FFF2-40B4-BE49-F238E27FC236}">
                <a16:creationId xmlns="" xmlns:a16="http://schemas.microsoft.com/office/drawing/2014/main" id="{351B51F3-F397-49DF-B8AF-CDB8DF22204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A78C50C7-48BB-4E8E-A8CE-C8D6F93B20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16219F19-F930-40D8-BF07-90F23E24FE5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397A909E-5905-4889-BEE5-5417120E96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90209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48481"/>
          </a:xfrm>
        </p:spPr>
        <p:txBody>
          <a:bodyPr>
            <a:normAutofit/>
          </a:bodyPr>
          <a:lstStyle/>
          <a:p>
            <a:r>
              <a:rPr lang="es-ES" sz="2000" dirty="0"/>
              <a:t>2.1 LOS RIESGOS DE UNA ÚNICA CONTRASEÑA PARA TODOS LOS SERVICIOS. BUENAS PRÁCTICAS</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graphicFrame>
        <p:nvGraphicFramePr>
          <p:cNvPr id="3" name="Diagrama 2">
            <a:extLst>
              <a:ext uri="{FF2B5EF4-FFF2-40B4-BE49-F238E27FC236}">
                <a16:creationId xmlns="" xmlns:a16="http://schemas.microsoft.com/office/drawing/2014/main" id="{13A962EC-AB86-46FC-A28F-06064790ED16}"/>
              </a:ext>
            </a:extLst>
          </p:cNvPr>
          <p:cNvGraphicFramePr/>
          <p:nvPr>
            <p:extLst>
              <p:ext uri="{D42A27DB-BD31-4B8C-83A1-F6EECF244321}">
                <p14:modId xmlns:p14="http://schemas.microsoft.com/office/powerpoint/2010/main" val="211365220"/>
              </p:ext>
            </p:extLst>
          </p:nvPr>
        </p:nvGraphicFramePr>
        <p:xfrm>
          <a:off x="-795131" y="1539932"/>
          <a:ext cx="8349416" cy="43664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Diagrama de flujo: terminador 12">
            <a:extLst>
              <a:ext uri="{FF2B5EF4-FFF2-40B4-BE49-F238E27FC236}">
                <a16:creationId xmlns="" xmlns:a16="http://schemas.microsoft.com/office/drawing/2014/main" id="{B34C343D-4E3B-4B7C-BFBA-DBB8085D01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53B4002F-D616-418D-B962-A7E683DF05E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6FFEBE4-7D61-4ACA-8386-EDE1042AB16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191D0C6B-CA22-4086-A3DA-7D699DEF31E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8" name="Imagen 17" descr="Imagen que contiene reloj&#10;&#10;Descripción generada automáticamente">
            <a:extLst>
              <a:ext uri="{FF2B5EF4-FFF2-40B4-BE49-F238E27FC236}">
                <a16:creationId xmlns="" xmlns:a16="http://schemas.microsoft.com/office/drawing/2014/main" id="{4266D48A-B20A-4D75-B23F-4D26AA034E4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9F98B995-1D1D-4CD0-B8DF-33E676C3993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0" name="Diagrama de flujo: terminador 19">
            <a:extLst>
              <a:ext uri="{FF2B5EF4-FFF2-40B4-BE49-F238E27FC236}">
                <a16:creationId xmlns="" xmlns:a16="http://schemas.microsoft.com/office/drawing/2014/main" id="{A2A862B7-54CE-4A47-B858-168D03F788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1" name="Gráfico 20">
            <a:extLst>
              <a:ext uri="{FF2B5EF4-FFF2-40B4-BE49-F238E27FC236}">
                <a16:creationId xmlns="" xmlns:a16="http://schemas.microsoft.com/office/drawing/2014/main" id="{6D8FEAB3-B81B-430A-88A5-DE6E40681D7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EBFF32EC-5397-425D-BEF9-1AB0B05FDE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3" name="Diagrama de flujo: terminador 22">
            <a:extLst>
              <a:ext uri="{FF2B5EF4-FFF2-40B4-BE49-F238E27FC236}">
                <a16:creationId xmlns="" xmlns:a16="http://schemas.microsoft.com/office/drawing/2014/main" id="{9AE3D08B-FC36-42AE-A44C-6313F38A6BE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C75944CC-3748-45A8-A3BF-4F31F88DA69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49B88E5B-A1F9-4D3D-AB68-0517FE38ABB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6" name="Diagrama de flujo: terminador 25">
            <a:extLst>
              <a:ext uri="{FF2B5EF4-FFF2-40B4-BE49-F238E27FC236}">
                <a16:creationId xmlns="" xmlns:a16="http://schemas.microsoft.com/office/drawing/2014/main" id="{49439973-0B38-42FF-9296-2ED50AAE2E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CEF63FF3-8C5D-49FB-9CAD-100C123ED19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8" name="Gráfico 27">
            <a:extLst>
              <a:ext uri="{FF2B5EF4-FFF2-40B4-BE49-F238E27FC236}">
                <a16:creationId xmlns="" xmlns:a16="http://schemas.microsoft.com/office/drawing/2014/main" id="{074ADA53-0E2A-471F-9BF1-56C312E0A85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06B87F2-B83B-4E15-A09C-762BFD6199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F2AA0EF8-90CF-49DE-A594-305E9756DCC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DF7DE912-BD53-4502-AA40-57CDA4534BF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2" name="Imagen 31" descr="Imagen que contiene dibujo, computadora, cuarto&#10;&#10;Descripción generada automáticamente">
            <a:extLst>
              <a:ext uri="{FF2B5EF4-FFF2-40B4-BE49-F238E27FC236}">
                <a16:creationId xmlns="" xmlns:a16="http://schemas.microsoft.com/office/drawing/2014/main" id="{B1F48166-6B38-47D8-802D-942FE4312D6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554285" y="1468315"/>
            <a:ext cx="3246022" cy="3921369"/>
          </a:xfrm>
          <a:prstGeom prst="rect">
            <a:avLst/>
          </a:prstGeom>
        </p:spPr>
      </p:pic>
    </p:spTree>
    <p:extLst>
      <p:ext uri="{BB962C8B-B14F-4D97-AF65-F5344CB8AC3E}">
        <p14:creationId xmlns:p14="http://schemas.microsoft.com/office/powerpoint/2010/main" val="1523077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BB27D562-8FB4-4A74-A2C1-0B5167BC2CCA}"/>
              </a:ext>
            </a:extLst>
          </p:cNvPr>
          <p:cNvSpPr>
            <a:spLocks noGrp="1"/>
          </p:cNvSpPr>
          <p:nvPr>
            <p:ph type="body" sz="quarter" idx="16"/>
          </p:nvPr>
        </p:nvSpPr>
        <p:spPr>
          <a:xfrm>
            <a:off x="3944505" y="2233649"/>
            <a:ext cx="7968096" cy="3076906"/>
          </a:xfrm>
        </p:spPr>
        <p:txBody>
          <a:bodyPr>
            <a:normAutofit/>
          </a:bodyPr>
          <a:lstStyle/>
          <a:p>
            <a:pPr>
              <a:buClr>
                <a:srgbClr val="CD2D37"/>
              </a:buClr>
              <a:buFont typeface="Wingdings" panose="05000000000000000000" pitchFamily="2" charset="2"/>
              <a:buChar char="v"/>
            </a:pPr>
            <a:r>
              <a:rPr lang="es-ES" sz="2000" dirty="0"/>
              <a:t>1. Seguridad y privacidad en servicios de correo electrónico y redes sociales.</a:t>
            </a:r>
          </a:p>
          <a:p>
            <a:pPr>
              <a:buClr>
                <a:srgbClr val="CD2D37"/>
              </a:buClr>
              <a:buFont typeface="Wingdings" panose="05000000000000000000" pitchFamily="2" charset="2"/>
              <a:buChar char="v"/>
            </a:pPr>
            <a:r>
              <a:rPr lang="es-ES" sz="2000" dirty="0"/>
              <a:t>2. Los riesgos de usar una única contraseña para todos los servicios.</a:t>
            </a:r>
          </a:p>
          <a:p>
            <a:pPr>
              <a:buClr>
                <a:srgbClr val="CD2D37"/>
              </a:buClr>
              <a:buFont typeface="Wingdings" panose="05000000000000000000" pitchFamily="2" charset="2"/>
              <a:buChar char="v"/>
            </a:pPr>
            <a:r>
              <a:rPr lang="es-ES" sz="2000" dirty="0"/>
              <a:t>3. Descarga de </a:t>
            </a:r>
            <a:r>
              <a:rPr lang="es-ES" sz="2000" i="1" dirty="0"/>
              <a:t>software</a:t>
            </a:r>
            <a:r>
              <a:rPr lang="es-ES" sz="2000" dirty="0"/>
              <a:t> / servicios de sitios oficiales.</a:t>
            </a:r>
          </a:p>
          <a:p>
            <a:pPr>
              <a:buClr>
                <a:srgbClr val="CD2D37"/>
              </a:buClr>
              <a:buFont typeface="Wingdings" panose="05000000000000000000" pitchFamily="2" charset="2"/>
              <a:buChar char="v"/>
            </a:pPr>
            <a:r>
              <a:rPr lang="es-ES" sz="2000" dirty="0"/>
              <a:t>4. Descarga de </a:t>
            </a:r>
            <a:r>
              <a:rPr lang="es-ES" sz="2000" i="1" dirty="0"/>
              <a:t>apps</a:t>
            </a:r>
            <a:r>
              <a:rPr lang="es-ES" sz="2000" dirty="0"/>
              <a:t> de sitios oficiales.</a:t>
            </a:r>
          </a:p>
          <a:p>
            <a:pPr>
              <a:buClr>
                <a:srgbClr val="CD2D37"/>
              </a:buClr>
              <a:buFont typeface="Wingdings" panose="05000000000000000000" pitchFamily="2" charset="2"/>
              <a:buChar char="v"/>
            </a:pPr>
            <a:r>
              <a:rPr lang="es-ES" sz="2000" dirty="0"/>
              <a:t>5. Almacenamiento en la nube.</a:t>
            </a:r>
          </a:p>
          <a:p>
            <a:pPr>
              <a:buClr>
                <a:srgbClr val="CD2D37"/>
              </a:buClr>
              <a:buFont typeface="Wingdings" panose="05000000000000000000" pitchFamily="2" charset="2"/>
              <a:buChar char="v"/>
            </a:pPr>
            <a:r>
              <a:rPr lang="es-ES" sz="2000" dirty="0"/>
              <a:t>6. Cuestionario de evaluación</a:t>
            </a:r>
          </a:p>
        </p:txBody>
      </p:sp>
      <p:sp>
        <p:nvSpPr>
          <p:cNvPr id="4" name="Marcador de texto 3">
            <a:extLst>
              <a:ext uri="{FF2B5EF4-FFF2-40B4-BE49-F238E27FC236}">
                <a16:creationId xmlns="" xmlns:a16="http://schemas.microsoft.com/office/drawing/2014/main" id="{A5F7D9BD-3C97-451C-BAC7-05FD76FC6F68}"/>
              </a:ext>
            </a:extLst>
          </p:cNvPr>
          <p:cNvSpPr>
            <a:spLocks noGrp="1"/>
          </p:cNvSpPr>
          <p:nvPr>
            <p:ph type="body" sz="quarter" idx="13"/>
          </p:nvPr>
        </p:nvSpPr>
        <p:spPr/>
        <p:txBody>
          <a:bodyPr>
            <a:normAutofit/>
          </a:bodyPr>
          <a:lstStyle/>
          <a:p>
            <a:r>
              <a:rPr lang="es-ES" sz="2000" dirty="0"/>
              <a:t>ÍNDICE</a:t>
            </a:r>
          </a:p>
        </p:txBody>
      </p:sp>
      <p:pic>
        <p:nvPicPr>
          <p:cNvPr id="5" name="Imagen 4">
            <a:extLst>
              <a:ext uri="{FF2B5EF4-FFF2-40B4-BE49-F238E27FC236}">
                <a16:creationId xmlns="" xmlns:a16="http://schemas.microsoft.com/office/drawing/2014/main" id="{2308E9C9-B98D-490E-80AB-1FF5E82772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496" y="1495094"/>
            <a:ext cx="2840182" cy="2120818"/>
          </a:xfrm>
          <a:prstGeom prst="rect">
            <a:avLst/>
          </a:prstGeom>
        </p:spPr>
      </p:pic>
      <p:pic>
        <p:nvPicPr>
          <p:cNvPr id="8" name="Gráfico 7">
            <a:extLst>
              <a:ext uri="{FF2B5EF4-FFF2-40B4-BE49-F238E27FC236}">
                <a16:creationId xmlns="" xmlns:a16="http://schemas.microsoft.com/office/drawing/2014/main" id="{F4682347-4717-40A7-BBC6-B8A75DC0833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28159" y="3331818"/>
            <a:ext cx="3569010" cy="3523253"/>
          </a:xfrm>
          <a:prstGeom prst="rect">
            <a:avLst/>
          </a:prstGeom>
        </p:spPr>
      </p:pic>
    </p:spTree>
    <p:extLst>
      <p:ext uri="{BB962C8B-B14F-4D97-AF65-F5344CB8AC3E}">
        <p14:creationId xmlns:p14="http://schemas.microsoft.com/office/powerpoint/2010/main" val="3354817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 xmlns:a16="http://schemas.microsoft.com/office/drawing/2014/main" id="{BAD129FF-0FCF-45AC-B225-27F4B65A3904}"/>
              </a:ext>
            </a:extLst>
          </p:cNvPr>
          <p:cNvSpPr>
            <a:spLocks noGrp="1"/>
          </p:cNvSpPr>
          <p:nvPr>
            <p:ph type="body" sz="quarter" idx="13"/>
          </p:nvPr>
        </p:nvSpPr>
        <p:spPr>
          <a:xfrm>
            <a:off x="346075" y="437297"/>
            <a:ext cx="6819223" cy="750057"/>
          </a:xfrm>
        </p:spPr>
        <p:txBody>
          <a:bodyPr>
            <a:normAutofit/>
          </a:bodyPr>
          <a:lstStyle/>
          <a:p>
            <a:r>
              <a:rPr lang="es-ES" sz="2000" dirty="0"/>
              <a:t>2.1 LOS RIESGOS DE UNA ÚNICA CONTRASEÑA PARA TODOS LOS SERVICIOS. BUENAS PRÁCTICAS</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8" name="Diagrama de flujo: terminador 7">
            <a:extLst>
              <a:ext uri="{FF2B5EF4-FFF2-40B4-BE49-F238E27FC236}">
                <a16:creationId xmlns="" xmlns:a16="http://schemas.microsoft.com/office/drawing/2014/main" id="{C7FA109D-BD6A-420D-BB09-B3294DF0B76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78B9E4C8-0B9A-488F-BD3E-731CC6A6666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1" name="Imagen 10" descr="Imagen que contiene dibujo&#10;&#10;Descripción generada automáticamente">
            <a:extLst>
              <a:ext uri="{FF2B5EF4-FFF2-40B4-BE49-F238E27FC236}">
                <a16:creationId xmlns="" xmlns:a16="http://schemas.microsoft.com/office/drawing/2014/main" id="{91F6275A-E9A5-439B-B544-61B99BD9D2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graphicFrame>
        <p:nvGraphicFramePr>
          <p:cNvPr id="2" name="Diagrama 1">
            <a:extLst>
              <a:ext uri="{FF2B5EF4-FFF2-40B4-BE49-F238E27FC236}">
                <a16:creationId xmlns="" xmlns:a16="http://schemas.microsoft.com/office/drawing/2014/main" id="{A8700697-3734-4D16-B94F-436FFF747F0E}"/>
              </a:ext>
            </a:extLst>
          </p:cNvPr>
          <p:cNvGraphicFramePr/>
          <p:nvPr>
            <p:extLst>
              <p:ext uri="{D42A27DB-BD31-4B8C-83A1-F6EECF244321}">
                <p14:modId xmlns:p14="http://schemas.microsoft.com/office/powerpoint/2010/main" val="502274029"/>
              </p:ext>
            </p:extLst>
          </p:nvPr>
        </p:nvGraphicFramePr>
        <p:xfrm>
          <a:off x="4912224" y="1920858"/>
          <a:ext cx="6346150" cy="31674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Diagrama de flujo: terminador 12">
            <a:extLst>
              <a:ext uri="{FF2B5EF4-FFF2-40B4-BE49-F238E27FC236}">
                <a16:creationId xmlns="" xmlns:a16="http://schemas.microsoft.com/office/drawing/2014/main" id="{A54BCE58-E04B-4DF1-8673-ECE28BF44BB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3FC0493E-5C77-4794-BC9F-221A9309563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5" name="Gráfico 14">
            <a:extLst>
              <a:ext uri="{FF2B5EF4-FFF2-40B4-BE49-F238E27FC236}">
                <a16:creationId xmlns="" xmlns:a16="http://schemas.microsoft.com/office/drawing/2014/main" id="{BBA34417-B0A4-48C2-A57E-1CCDE9B4B83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FFB3FAD-B1FD-41AC-9FA9-103A124890A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17" name="Imagen 16" descr="Imagen que contiene reloj&#10;&#10;Descripción generada automáticamente">
            <a:extLst>
              <a:ext uri="{FF2B5EF4-FFF2-40B4-BE49-F238E27FC236}">
                <a16:creationId xmlns="" xmlns:a16="http://schemas.microsoft.com/office/drawing/2014/main" id="{7F27CD65-87A8-41B6-8D40-C4C68521274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A8009BE1-CD6E-4EDE-BF85-3679E690F27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19" name="Diagrama de flujo: terminador 18">
            <a:extLst>
              <a:ext uri="{FF2B5EF4-FFF2-40B4-BE49-F238E27FC236}">
                <a16:creationId xmlns="" xmlns:a16="http://schemas.microsoft.com/office/drawing/2014/main" id="{EE97EA62-7F39-4F3B-B489-D23331DAF37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Gráfico 19">
            <a:extLst>
              <a:ext uri="{FF2B5EF4-FFF2-40B4-BE49-F238E27FC236}">
                <a16:creationId xmlns="" xmlns:a16="http://schemas.microsoft.com/office/drawing/2014/main" id="{4580D448-3DC6-477C-AEAE-8A159694133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9DE1D680-21B3-4918-B686-4F3C5932F26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2" name="Diagrama de flujo: terminador 21">
            <a:extLst>
              <a:ext uri="{FF2B5EF4-FFF2-40B4-BE49-F238E27FC236}">
                <a16:creationId xmlns="" xmlns:a16="http://schemas.microsoft.com/office/drawing/2014/main" id="{D146A54B-5180-478D-A34C-57C21ABEFE9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3" name="Gráfico 22">
            <a:extLst>
              <a:ext uri="{FF2B5EF4-FFF2-40B4-BE49-F238E27FC236}">
                <a16:creationId xmlns="" xmlns:a16="http://schemas.microsoft.com/office/drawing/2014/main" id="{051C7C89-99E2-4344-8E35-9537FD02070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D582DF1F-22C5-4E5A-B635-B4A6821317D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5" name="Diagrama de flujo: terminador 24">
            <a:extLst>
              <a:ext uri="{FF2B5EF4-FFF2-40B4-BE49-F238E27FC236}">
                <a16:creationId xmlns="" xmlns:a16="http://schemas.microsoft.com/office/drawing/2014/main" id="{35A097B6-52AE-42A3-98D4-D28A854B7B1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2885A6AF-1DF6-44ED-936B-ACF31A7D2D3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E0926ACE-DDF5-43CD-AD9F-83512841A80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2E166ACC-5D18-4AD7-BAC1-C867A0D56A5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FCE3DA23-1595-4618-9454-E8A405842BE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04E4429D-85EB-4544-8FC6-B0C6898C437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0" name="Imagen 9" descr="Imagen que contiene computadora&#10;&#10;Descripción generada automáticamente">
            <a:extLst>
              <a:ext uri="{FF2B5EF4-FFF2-40B4-BE49-F238E27FC236}">
                <a16:creationId xmlns="" xmlns:a16="http://schemas.microsoft.com/office/drawing/2014/main" id="{FFBD0AFD-8234-4FD1-A3A5-418700F8479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37937" y="2129806"/>
            <a:ext cx="3046672" cy="2598388"/>
          </a:xfrm>
          <a:prstGeom prst="rect">
            <a:avLst/>
          </a:prstGeom>
        </p:spPr>
      </p:pic>
    </p:spTree>
    <p:extLst>
      <p:ext uri="{BB962C8B-B14F-4D97-AF65-F5344CB8AC3E}">
        <p14:creationId xmlns:p14="http://schemas.microsoft.com/office/powerpoint/2010/main" val="197281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2</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7"/>
            <a:ext cx="6819223" cy="617585"/>
          </a:xfrm>
        </p:spPr>
        <p:txBody>
          <a:bodyPr>
            <a:normAutofit/>
          </a:bodyPr>
          <a:lstStyle/>
          <a:p>
            <a:r>
              <a:rPr lang="es-ES" sz="2000" dirty="0"/>
              <a:t>2.2 LOS RIESGOS DE UNA ÚNICA CONTRASEÑA PARA TODOS LOS SERVICIOS.</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Los gestores de contraseñas son una herramienta muy útil para mantener nuestras cuentas seguras. Aprovecha, entra en la sección de herramientas de la OSI y descarga alguno de sus gestores de contraseñas. Prueba a configurarlo con tus contraseñas principales y verás lo útil que puede llegar a ser. </a:t>
            </a:r>
          </a:p>
        </p:txBody>
      </p:sp>
      <p:sp>
        <p:nvSpPr>
          <p:cNvPr id="9" name="Diagrama de flujo: terminador 8">
            <a:extLst>
              <a:ext uri="{FF2B5EF4-FFF2-40B4-BE49-F238E27FC236}">
                <a16:creationId xmlns="" xmlns:a16="http://schemas.microsoft.com/office/drawing/2014/main" id="{AFE8D871-E741-478C-BD36-BEB9A65405E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0" name="Gráfico 9">
            <a:extLst>
              <a:ext uri="{FF2B5EF4-FFF2-40B4-BE49-F238E27FC236}">
                <a16:creationId xmlns="" xmlns:a16="http://schemas.microsoft.com/office/drawing/2014/main" id="{5BF9FAC9-A8A8-4477-80E8-B95212D3A1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DAA41D1C-FA39-4293-A66C-BB2B81BBA53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6A1A4CA1-E378-4AF7-A75D-465D3ECE40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 xmlns:a16="http://schemas.microsoft.com/office/drawing/2014/main" id="{ADF7FBE7-724E-46FD-8DFC-ADC6BD2CB34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 xmlns:a16="http://schemas.microsoft.com/office/drawing/2014/main" id="{B2E261AC-3C22-4BE3-A874-1AAACFE6D5F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610379" y="3806497"/>
            <a:ext cx="2084202" cy="2492705"/>
          </a:xfrm>
          <a:prstGeom prst="rect">
            <a:avLst/>
          </a:prstGeom>
        </p:spPr>
      </p:pic>
      <p:sp>
        <p:nvSpPr>
          <p:cNvPr id="14" name="Diagrama de flujo: terminador 13">
            <a:extLst>
              <a:ext uri="{FF2B5EF4-FFF2-40B4-BE49-F238E27FC236}">
                <a16:creationId xmlns="" xmlns:a16="http://schemas.microsoft.com/office/drawing/2014/main" id="{EDFA13DB-11A3-47DC-8495-CD5DBA0160A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3355B911-2EF1-4C3D-A63A-7056450D8B5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82B4C977-6A26-478B-A7FB-4957B396F38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3F95699C-3024-4965-998C-8F8010725A3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60B1DD09-6780-4A1C-915C-36BEC491D3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39B5929B-F175-4CE0-8B6B-991F8663005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45E01990-4890-4109-B3E8-AA83621C62E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23C6743C-B541-4EBD-96A2-A878238EE55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CC544AE3-C354-45B6-99CC-08D5DC14B67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0A316AAD-70DB-429E-BFD8-FB9993CBA00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EB6ECAEF-FBBC-4A24-A35B-5E4AC514B40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42027F60-4E5D-4251-AA81-00181FF01E5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A670F9AF-EC69-4DBE-A7A4-9A179C1FADF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201469B1-CE16-48E9-93A3-C2ED761772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8AEEB9A9-6638-4CB0-8E0A-2C452446A90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05471F97-40B5-4A5F-BE6F-E04C28FBC78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DC777274-8102-4FB3-BA1F-B1968D6C0C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EDB3F7A3-643E-42F2-A379-285D8CEC12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0FB5EB56-5D31-4CA1-B697-83D2B721DD5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3EB6E33A-9556-43EF-9B7E-01DE722BA1A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9D59773A-F907-4DB2-BCC5-ADAA8913397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917397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45067"/>
          </a:xfrm>
        </p:spPr>
        <p:txBody>
          <a:bodyPr>
            <a:normAutofit/>
          </a:bodyPr>
          <a:lstStyle/>
          <a:p>
            <a:r>
              <a:rPr lang="es-ES" sz="2000" dirty="0"/>
              <a:t>3. DESCARGA DE </a:t>
            </a:r>
            <a:r>
              <a:rPr lang="es-ES" sz="2000" i="1" dirty="0"/>
              <a:t>SOFTWARE</a:t>
            </a:r>
            <a:r>
              <a:rPr lang="es-ES" sz="2000" dirty="0"/>
              <a:t> / SERVICIOS DE SITIOS OFICIALES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0E76FD67-4698-454A-AA44-C2A01AD9A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08216A83-212F-447E-AB30-369F3F22B2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0" name="Marcador de texto 9">
            <a:extLst>
              <a:ext uri="{FF2B5EF4-FFF2-40B4-BE49-F238E27FC236}">
                <a16:creationId xmlns="" xmlns:a16="http://schemas.microsoft.com/office/drawing/2014/main" id="{7BF08109-4C84-4C15-81A6-94AAA066EB04}"/>
              </a:ext>
            </a:extLst>
          </p:cNvPr>
          <p:cNvSpPr>
            <a:spLocks noGrp="1"/>
          </p:cNvSpPr>
          <p:nvPr>
            <p:ph type="body" sz="quarter" idx="15"/>
          </p:nvPr>
        </p:nvSpPr>
        <p:spPr>
          <a:xfrm>
            <a:off x="346075" y="1473200"/>
            <a:ext cx="11566525" cy="745067"/>
          </a:xfrm>
        </p:spPr>
        <p:txBody>
          <a:bodyPr>
            <a:normAutofit/>
          </a:bodyPr>
          <a:lstStyle/>
          <a:p>
            <a:pPr>
              <a:buClr>
                <a:srgbClr val="CD2D37"/>
              </a:buClr>
            </a:pPr>
            <a:r>
              <a:rPr lang="es-ES" sz="1800" b="0" dirty="0"/>
              <a:t>A la hora de </a:t>
            </a:r>
            <a:r>
              <a:rPr lang="es-ES" sz="1800" dirty="0"/>
              <a:t>descargar un software de Internet</a:t>
            </a:r>
            <a:r>
              <a:rPr lang="es-ES" sz="1800" b="0" dirty="0"/>
              <a:t>, es fundamental que lo hagamos desde el </a:t>
            </a:r>
            <a:r>
              <a:rPr lang="es-ES" sz="1800" dirty="0"/>
              <a:t>sitio web del fabricante o la web oficial</a:t>
            </a:r>
            <a:r>
              <a:rPr lang="es-ES" sz="1800" b="0" dirty="0"/>
              <a:t>.</a:t>
            </a:r>
          </a:p>
        </p:txBody>
      </p:sp>
      <p:pic>
        <p:nvPicPr>
          <p:cNvPr id="24" name="Imagen 23" descr="Imagen que contiene dibujo&#10;&#10;Descripción generada automáticamente">
            <a:extLst>
              <a:ext uri="{FF2B5EF4-FFF2-40B4-BE49-F238E27FC236}">
                <a16:creationId xmlns="" xmlns:a16="http://schemas.microsoft.com/office/drawing/2014/main" id="{94B95ED6-C731-4CE0-8845-EB89B67B7B61}"/>
              </a:ext>
            </a:extLst>
          </p:cNvPr>
          <p:cNvPicPr>
            <a:picLocks noChangeAspect="1"/>
          </p:cNvPicPr>
          <p:nvPr/>
        </p:nvPicPr>
        <p:blipFill>
          <a:blip r:embed="rId8"/>
          <a:stretch>
            <a:fillRect/>
          </a:stretch>
        </p:blipFill>
        <p:spPr>
          <a:xfrm>
            <a:off x="3445289" y="2350841"/>
            <a:ext cx="5301421" cy="3157804"/>
          </a:xfrm>
          <a:prstGeom prst="rect">
            <a:avLst/>
          </a:prstGeom>
        </p:spPr>
      </p:pic>
      <p:sp>
        <p:nvSpPr>
          <p:cNvPr id="25" name="Diagrama de flujo: terminador 24">
            <a:extLst>
              <a:ext uri="{FF2B5EF4-FFF2-40B4-BE49-F238E27FC236}">
                <a16:creationId xmlns="" xmlns:a16="http://schemas.microsoft.com/office/drawing/2014/main" id="{BCB1C797-578B-47D8-B63B-B35CE51C601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72D586B2-1A82-4D92-983D-6B4E462C44B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9123749-F24E-42F1-B829-7444F4A050F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F26153AB-72E4-4CBA-9E2D-800E9BA23EF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9" name="Imagen 28" descr="Imagen que contiene reloj&#10;&#10;Descripción generada automáticamente">
            <a:extLst>
              <a:ext uri="{FF2B5EF4-FFF2-40B4-BE49-F238E27FC236}">
                <a16:creationId xmlns="" xmlns:a16="http://schemas.microsoft.com/office/drawing/2014/main" id="{1EF62724-DB2B-40A3-9CC0-27C42ACEAC5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0A6DE221-67F4-4B82-8CF7-CF47E9FEAD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31" name="Diagrama de flujo: terminador 30">
            <a:extLst>
              <a:ext uri="{FF2B5EF4-FFF2-40B4-BE49-F238E27FC236}">
                <a16:creationId xmlns="" xmlns:a16="http://schemas.microsoft.com/office/drawing/2014/main" id="{AF364091-0D09-4603-A430-97AF9B128E3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áfico 31">
            <a:extLst>
              <a:ext uri="{FF2B5EF4-FFF2-40B4-BE49-F238E27FC236}">
                <a16:creationId xmlns="" xmlns:a16="http://schemas.microsoft.com/office/drawing/2014/main" id="{B96BB1A7-EF57-4F59-9D5C-1F951B5B3B3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6700376E-067E-4CC7-90AB-E025C47DAAC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4" name="Diagrama de flujo: terminador 33">
            <a:extLst>
              <a:ext uri="{FF2B5EF4-FFF2-40B4-BE49-F238E27FC236}">
                <a16:creationId xmlns="" xmlns:a16="http://schemas.microsoft.com/office/drawing/2014/main" id="{EBA2616A-1D15-4A18-B0F2-7100F4EABBD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958A67BA-2BA5-42A3-83C5-660BCF4C6D6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7E01DA6B-75D6-4224-AE3C-6A19028FED9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7" name="Diagrama de flujo: terminador 36">
            <a:extLst>
              <a:ext uri="{FF2B5EF4-FFF2-40B4-BE49-F238E27FC236}">
                <a16:creationId xmlns="" xmlns:a16="http://schemas.microsoft.com/office/drawing/2014/main" id="{4B9B0C32-BFCC-4117-A858-AE4F7557984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8" name="Gráfico 37">
            <a:extLst>
              <a:ext uri="{FF2B5EF4-FFF2-40B4-BE49-F238E27FC236}">
                <a16:creationId xmlns="" xmlns:a16="http://schemas.microsoft.com/office/drawing/2014/main" id="{02CC24E3-BC23-4A95-9A82-986CB76881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9" name="Gráfico 38">
            <a:extLst>
              <a:ext uri="{FF2B5EF4-FFF2-40B4-BE49-F238E27FC236}">
                <a16:creationId xmlns="" xmlns:a16="http://schemas.microsoft.com/office/drawing/2014/main" id="{712E310F-5C54-4EDC-A300-91C785A5CD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10CA176C-CEE0-4192-AC5B-908ECAD02F7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1" name="Imagen 40" descr="Imagen que contiene dibujo&#10;&#10;Descripción generada automáticamente">
            <a:extLst>
              <a:ext uri="{FF2B5EF4-FFF2-40B4-BE49-F238E27FC236}">
                <a16:creationId xmlns="" xmlns:a16="http://schemas.microsoft.com/office/drawing/2014/main" id="{1687DFF0-D32B-4F12-9DFA-47B53E55710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2" name="Imagen 41" descr="Imagen que contiene dibujo&#10;&#10;Descripción generada automáticamente">
            <a:extLst>
              <a:ext uri="{FF2B5EF4-FFF2-40B4-BE49-F238E27FC236}">
                <a16:creationId xmlns="" xmlns:a16="http://schemas.microsoft.com/office/drawing/2014/main" id="{78A9CFCC-CC0B-4425-9252-7B330E6E837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832464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143086" y="4326656"/>
            <a:ext cx="3554043" cy="459176"/>
          </a:xfrm>
        </p:spPr>
        <p:txBody>
          <a:bodyPr>
            <a:normAutofit/>
          </a:bodyPr>
          <a:lstStyle/>
          <a:p>
            <a:pPr algn="ctr"/>
            <a:r>
              <a:rPr lang="es-ES" b="1" dirty="0"/>
              <a:t>Dirección web o URL</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8"/>
            <a:ext cx="6819223" cy="715144"/>
          </a:xfrm>
        </p:spPr>
        <p:txBody>
          <a:bodyPr>
            <a:normAutofit/>
          </a:bodyPr>
          <a:lstStyle/>
          <a:p>
            <a:r>
              <a:rPr lang="es-ES" sz="2000" dirty="0"/>
              <a:t>3.1 DESCARGA DE </a:t>
            </a:r>
            <a:r>
              <a:rPr lang="es-ES" sz="2000" i="1" dirty="0"/>
              <a:t>SOFTWARE</a:t>
            </a:r>
            <a:r>
              <a:rPr lang="es-ES" sz="2000" dirty="0"/>
              <a:t> / SERVICIOS DE SITIOS OFICIALES. CÓMO DETECTAR FRAUDES</a:t>
            </a:r>
          </a:p>
        </p:txBody>
      </p:sp>
      <p:sp>
        <p:nvSpPr>
          <p:cNvPr id="13" name="Marcador de texto 6">
            <a:extLst>
              <a:ext uri="{FF2B5EF4-FFF2-40B4-BE49-F238E27FC236}">
                <a16:creationId xmlns="" xmlns:a16="http://schemas.microsoft.com/office/drawing/2014/main" id="{DEA46E57-F0AA-427C-9CE2-2BC1CB13D6B8}"/>
              </a:ext>
            </a:extLst>
          </p:cNvPr>
          <p:cNvSpPr>
            <a:spLocks noGrp="1"/>
          </p:cNvSpPr>
          <p:nvPr>
            <p:ph type="body" sz="quarter" idx="18"/>
          </p:nvPr>
        </p:nvSpPr>
        <p:spPr>
          <a:xfrm>
            <a:off x="8457933" y="4326656"/>
            <a:ext cx="3554413" cy="459681"/>
          </a:xfrm>
        </p:spPr>
        <p:txBody>
          <a:bodyPr>
            <a:normAutofit/>
          </a:bodyPr>
          <a:lstStyle/>
          <a:p>
            <a:pPr algn="ctr"/>
            <a:r>
              <a:rPr lang="es-ES" b="1" dirty="0"/>
              <a:t>Precio</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 xmlns:a16="http://schemas.microsoft.com/office/drawing/2014/main"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Marcador de texto 6">
            <a:extLst>
              <a:ext uri="{FF2B5EF4-FFF2-40B4-BE49-F238E27FC236}">
                <a16:creationId xmlns="" xmlns:a16="http://schemas.microsoft.com/office/drawing/2014/main" id="{8AEF284F-1C81-4B86-81F9-DCEA21ED349C}"/>
              </a:ext>
            </a:extLst>
          </p:cNvPr>
          <p:cNvSpPr txBox="1">
            <a:spLocks/>
          </p:cNvSpPr>
          <p:nvPr/>
        </p:nvSpPr>
        <p:spPr>
          <a:xfrm>
            <a:off x="2872229" y="4326656"/>
            <a:ext cx="3554043"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Anuncios y </a:t>
            </a:r>
            <a:r>
              <a:rPr lang="es-ES" b="1" i="1" dirty="0"/>
              <a:t>banners</a:t>
            </a:r>
          </a:p>
        </p:txBody>
      </p:sp>
      <p:sp>
        <p:nvSpPr>
          <p:cNvPr id="19" name="Marcador de texto 6">
            <a:extLst>
              <a:ext uri="{FF2B5EF4-FFF2-40B4-BE49-F238E27FC236}">
                <a16:creationId xmlns="" xmlns:a16="http://schemas.microsoft.com/office/drawing/2014/main" id="{5CF6AC44-07B1-4FCA-A5FF-76261E679AC0}"/>
              </a:ext>
            </a:extLst>
          </p:cNvPr>
          <p:cNvSpPr txBox="1">
            <a:spLocks/>
          </p:cNvSpPr>
          <p:nvPr/>
        </p:nvSpPr>
        <p:spPr>
          <a:xfrm>
            <a:off x="5729160" y="4327161"/>
            <a:ext cx="3554043" cy="459176"/>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Alertas de virus y actualizaciones</a:t>
            </a:r>
          </a:p>
        </p:txBody>
      </p:sp>
      <p:sp>
        <p:nvSpPr>
          <p:cNvPr id="21" name="Diagrama de flujo: terminador 20">
            <a:extLst>
              <a:ext uri="{FF2B5EF4-FFF2-40B4-BE49-F238E27FC236}">
                <a16:creationId xmlns="" xmlns:a16="http://schemas.microsoft.com/office/drawing/2014/main" id="{1CA9C4BD-C370-4A3F-834D-DB34E2F7F59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5F88F5A2-58EA-446A-A069-7D3334A8AA7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B364F407-9DFE-4884-AD83-E6964503FA6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5EE57504-205B-4964-9FCB-62396020823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5" name="Imagen 24" descr="Imagen que contiene reloj&#10;&#10;Descripción generada automáticamente">
            <a:extLst>
              <a:ext uri="{FF2B5EF4-FFF2-40B4-BE49-F238E27FC236}">
                <a16:creationId xmlns="" xmlns:a16="http://schemas.microsoft.com/office/drawing/2014/main" id="{8611036A-6215-4FB1-92BF-5398F856379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1D126982-2625-4FDB-94FB-B4F3592C7BC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7" name="Diagrama de flujo: terminador 26">
            <a:extLst>
              <a:ext uri="{FF2B5EF4-FFF2-40B4-BE49-F238E27FC236}">
                <a16:creationId xmlns="" xmlns:a16="http://schemas.microsoft.com/office/drawing/2014/main" id="{324CC4A5-D459-435C-845C-76224F2BF52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 xmlns:a16="http://schemas.microsoft.com/office/drawing/2014/main" id="{C2CDA084-8AC5-42A9-925F-F000ACD903A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019899E6-8925-48A4-A336-D8B6965B3B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0" name="Diagrama de flujo: terminador 29">
            <a:extLst>
              <a:ext uri="{FF2B5EF4-FFF2-40B4-BE49-F238E27FC236}">
                <a16:creationId xmlns="" xmlns:a16="http://schemas.microsoft.com/office/drawing/2014/main" id="{CCDD6C4B-851B-47E8-A7B8-62D93489EB8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D341620F-9FC8-4FB8-B6F5-0C3580D303A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0E910473-95C7-4258-BB89-90A2B6719BA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3" name="Diagrama de flujo: terminador 32">
            <a:extLst>
              <a:ext uri="{FF2B5EF4-FFF2-40B4-BE49-F238E27FC236}">
                <a16:creationId xmlns="" xmlns:a16="http://schemas.microsoft.com/office/drawing/2014/main" id="{4B023EDE-A321-42A7-9265-C29EE359D79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4" name="Gráfico 33">
            <a:extLst>
              <a:ext uri="{FF2B5EF4-FFF2-40B4-BE49-F238E27FC236}">
                <a16:creationId xmlns="" xmlns:a16="http://schemas.microsoft.com/office/drawing/2014/main" id="{FBD0E350-B872-47C6-936C-1EA68605DCD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4B4E006A-74F2-4B18-98F4-E02E85F3BF3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D782F457-C526-4AFF-A830-2075E4B30E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363D7FDB-90A3-4137-9098-28B4561BAAF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B0349F75-756A-491D-B0BB-E6B050682FF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5" name="Imagen 14" descr="Imagen que contiene dibujo, camiseta&#10;&#10;Descripción generada automáticamente">
            <a:extLst>
              <a:ext uri="{FF2B5EF4-FFF2-40B4-BE49-F238E27FC236}">
                <a16:creationId xmlns="" xmlns:a16="http://schemas.microsoft.com/office/drawing/2014/main" id="{79594435-101B-4F57-A79A-F5A7A7CA6E7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75380" y="2369468"/>
            <a:ext cx="2293207" cy="1073447"/>
          </a:xfrm>
          <a:prstGeom prst="rect">
            <a:avLst/>
          </a:prstGeom>
        </p:spPr>
      </p:pic>
      <p:pic>
        <p:nvPicPr>
          <p:cNvPr id="42" name="Imagen 41" descr="Imagen que contiene computadora&#10;&#10;Descripción generada automáticamente">
            <a:extLst>
              <a:ext uri="{FF2B5EF4-FFF2-40B4-BE49-F238E27FC236}">
                <a16:creationId xmlns="" xmlns:a16="http://schemas.microsoft.com/office/drawing/2014/main" id="{44833BC3-0D5F-41BC-B947-B873B4AA895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441179" y="1960588"/>
            <a:ext cx="2416141" cy="1891206"/>
          </a:xfrm>
          <a:prstGeom prst="rect">
            <a:avLst/>
          </a:prstGeom>
        </p:spPr>
      </p:pic>
      <p:pic>
        <p:nvPicPr>
          <p:cNvPr id="44" name="Imagen 43">
            <a:extLst>
              <a:ext uri="{FF2B5EF4-FFF2-40B4-BE49-F238E27FC236}">
                <a16:creationId xmlns="" xmlns:a16="http://schemas.microsoft.com/office/drawing/2014/main" id="{2155D1C9-41DC-4E89-9562-F0B753B214DA}"/>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6450545" y="1605002"/>
            <a:ext cx="2111271" cy="2246791"/>
          </a:xfrm>
          <a:prstGeom prst="rect">
            <a:avLst/>
          </a:prstGeom>
        </p:spPr>
      </p:pic>
      <p:pic>
        <p:nvPicPr>
          <p:cNvPr id="46" name="Imagen 45" descr="Imagen que contiene alimentos&#10;&#10;Descripción generada automáticamente">
            <a:extLst>
              <a:ext uri="{FF2B5EF4-FFF2-40B4-BE49-F238E27FC236}">
                <a16:creationId xmlns="" xmlns:a16="http://schemas.microsoft.com/office/drawing/2014/main" id="{F8AD5D0A-65D1-4D28-9FB6-FBBDDDA7BD4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460289" y="2247845"/>
            <a:ext cx="1549700" cy="1603948"/>
          </a:xfrm>
          <a:prstGeom prst="rect">
            <a:avLst/>
          </a:prstGeom>
        </p:spPr>
      </p:pic>
    </p:spTree>
    <p:extLst>
      <p:ext uri="{BB962C8B-B14F-4D97-AF65-F5344CB8AC3E}">
        <p14:creationId xmlns:p14="http://schemas.microsoft.com/office/powerpoint/2010/main" val="2233016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p:txBody>
          <a:bodyPr>
            <a:normAutofit/>
          </a:bodyPr>
          <a:lstStyle/>
          <a:p>
            <a:r>
              <a:rPr lang="es-ES" sz="2000" dirty="0"/>
              <a:t>4. DESCARGA DE </a:t>
            </a:r>
            <a:r>
              <a:rPr lang="es-ES" sz="2000" i="1" dirty="0"/>
              <a:t>APPS </a:t>
            </a:r>
            <a:r>
              <a:rPr lang="es-ES" sz="2000" dirty="0"/>
              <a:t>DE SITIOS OFICIALES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6D38756A-4E42-45E7-8670-23F316FC1D3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0E76FD67-4698-454A-AA44-C2A01AD9AEA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08216A83-212F-447E-AB30-369F3F22B2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0" name="Marcador de texto 9">
            <a:extLst>
              <a:ext uri="{FF2B5EF4-FFF2-40B4-BE49-F238E27FC236}">
                <a16:creationId xmlns="" xmlns:a16="http://schemas.microsoft.com/office/drawing/2014/main" id="{7BF08109-4C84-4C15-81A6-94AAA066EB04}"/>
              </a:ext>
            </a:extLst>
          </p:cNvPr>
          <p:cNvSpPr>
            <a:spLocks noGrp="1"/>
          </p:cNvSpPr>
          <p:nvPr>
            <p:ph type="body" sz="quarter" idx="15"/>
          </p:nvPr>
        </p:nvSpPr>
        <p:spPr>
          <a:xfrm>
            <a:off x="346075" y="1473200"/>
            <a:ext cx="11566525" cy="745067"/>
          </a:xfrm>
        </p:spPr>
        <p:txBody>
          <a:bodyPr>
            <a:normAutofit/>
          </a:bodyPr>
          <a:lstStyle/>
          <a:p>
            <a:pPr>
              <a:buClr>
                <a:srgbClr val="CD2D37"/>
              </a:buClr>
            </a:pPr>
            <a:r>
              <a:rPr lang="es-ES" sz="1800" b="0" dirty="0"/>
              <a:t>Es fundamental utilizar las </a:t>
            </a:r>
            <a:r>
              <a:rPr lang="es-ES" sz="1800" dirty="0"/>
              <a:t>tiendas oficiales</a:t>
            </a:r>
            <a:r>
              <a:rPr lang="es-ES" sz="1800" b="0" dirty="0"/>
              <a:t>. Sin embargo, a veces </a:t>
            </a:r>
            <a:r>
              <a:rPr lang="es-ES" sz="1800" dirty="0"/>
              <a:t>los filtros pueden fallar</a:t>
            </a:r>
            <a:r>
              <a:rPr lang="es-ES" sz="1800" b="0" dirty="0"/>
              <a:t>.</a:t>
            </a:r>
          </a:p>
        </p:txBody>
      </p:sp>
      <p:sp>
        <p:nvSpPr>
          <p:cNvPr id="22" name="Diagrama de flujo: terminador 21">
            <a:extLst>
              <a:ext uri="{FF2B5EF4-FFF2-40B4-BE49-F238E27FC236}">
                <a16:creationId xmlns="" xmlns:a16="http://schemas.microsoft.com/office/drawing/2014/main" id="{B9DA270A-4E6A-451F-92D8-8BF51EBF5C3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4" name="Gráfico 23">
            <a:extLst>
              <a:ext uri="{FF2B5EF4-FFF2-40B4-BE49-F238E27FC236}">
                <a16:creationId xmlns="" xmlns:a16="http://schemas.microsoft.com/office/drawing/2014/main" id="{4E70F02D-2C8F-4478-96EC-B402E4989B5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5" name="Gráfico 24">
            <a:extLst>
              <a:ext uri="{FF2B5EF4-FFF2-40B4-BE49-F238E27FC236}">
                <a16:creationId xmlns="" xmlns:a16="http://schemas.microsoft.com/office/drawing/2014/main" id="{8E0F23DD-2764-4E6E-9023-3A847FACB0A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D21BA5D9-CFFA-4628-91C7-7B771B3EBDE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7" name="Imagen 26" descr="Imagen que contiene reloj&#10;&#10;Descripción generada automáticamente">
            <a:extLst>
              <a:ext uri="{FF2B5EF4-FFF2-40B4-BE49-F238E27FC236}">
                <a16:creationId xmlns="" xmlns:a16="http://schemas.microsoft.com/office/drawing/2014/main" id="{8C8A4DE7-9A6F-4BCE-9705-47C67DF7461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EB65E297-81E6-4596-A80E-8D3C159608A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9" name="Diagrama de flujo: terminador 28">
            <a:extLst>
              <a:ext uri="{FF2B5EF4-FFF2-40B4-BE49-F238E27FC236}">
                <a16:creationId xmlns="" xmlns:a16="http://schemas.microsoft.com/office/drawing/2014/main" id="{52F64376-8F74-4A7A-9048-43FE82C834A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0" name="Gráfico 29">
            <a:extLst>
              <a:ext uri="{FF2B5EF4-FFF2-40B4-BE49-F238E27FC236}">
                <a16:creationId xmlns="" xmlns:a16="http://schemas.microsoft.com/office/drawing/2014/main" id="{112C5DE1-22BA-47BD-9FC6-BDEB0A7A3B2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1" name="Gráfico 30">
            <a:extLst>
              <a:ext uri="{FF2B5EF4-FFF2-40B4-BE49-F238E27FC236}">
                <a16:creationId xmlns="" xmlns:a16="http://schemas.microsoft.com/office/drawing/2014/main" id="{1CBBA3D7-D444-4033-8FB7-88F30C24097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2" name="Diagrama de flujo: terminador 31">
            <a:extLst>
              <a:ext uri="{FF2B5EF4-FFF2-40B4-BE49-F238E27FC236}">
                <a16:creationId xmlns="" xmlns:a16="http://schemas.microsoft.com/office/drawing/2014/main" id="{8D7A53B5-0E0D-45DA-9037-5A319D4552E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3" name="Gráfico 32">
            <a:extLst>
              <a:ext uri="{FF2B5EF4-FFF2-40B4-BE49-F238E27FC236}">
                <a16:creationId xmlns="" xmlns:a16="http://schemas.microsoft.com/office/drawing/2014/main" id="{D434DC47-C333-4A0C-929D-4D5A7FB2589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2DEFAC65-7446-4B5F-8FE4-AE43354BFC9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5" name="Diagrama de flujo: terminador 34">
            <a:extLst>
              <a:ext uri="{FF2B5EF4-FFF2-40B4-BE49-F238E27FC236}">
                <a16:creationId xmlns="" xmlns:a16="http://schemas.microsoft.com/office/drawing/2014/main" id="{8C84FC58-F0BE-4442-897B-5CEFAE85260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6" name="Gráfico 35">
            <a:extLst>
              <a:ext uri="{FF2B5EF4-FFF2-40B4-BE49-F238E27FC236}">
                <a16:creationId xmlns="" xmlns:a16="http://schemas.microsoft.com/office/drawing/2014/main" id="{EFFC5917-A07F-4990-8C4C-7001EAF01A7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7" name="Gráfico 36">
            <a:extLst>
              <a:ext uri="{FF2B5EF4-FFF2-40B4-BE49-F238E27FC236}">
                <a16:creationId xmlns="" xmlns:a16="http://schemas.microsoft.com/office/drawing/2014/main" id="{21AB6281-2CF0-400A-92EF-F50204F6DE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08677A12-B66B-4411-882E-B0B32C26F90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9" name="Imagen 38" descr="Imagen que contiene dibujo&#10;&#10;Descripción generada automáticamente">
            <a:extLst>
              <a:ext uri="{FF2B5EF4-FFF2-40B4-BE49-F238E27FC236}">
                <a16:creationId xmlns="" xmlns:a16="http://schemas.microsoft.com/office/drawing/2014/main" id="{9FE1E804-EAD4-4FC9-A39B-ECDE98FFEE9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28D4B370-D705-46C8-A7A1-DE4427A8117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5" name="Imagen 4" descr="Imagen que contiene reloj&#10;&#10;Descripción generada automáticamente">
            <a:extLst>
              <a:ext uri="{FF2B5EF4-FFF2-40B4-BE49-F238E27FC236}">
                <a16:creationId xmlns="" xmlns:a16="http://schemas.microsoft.com/office/drawing/2014/main" id="{F2421DCA-A815-4E0E-9C4D-7BE1D079E0D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39065" y="2038662"/>
            <a:ext cx="3313870" cy="3878021"/>
          </a:xfrm>
          <a:prstGeom prst="rect">
            <a:avLst/>
          </a:prstGeom>
        </p:spPr>
      </p:pic>
      <p:sp>
        <p:nvSpPr>
          <p:cNvPr id="41"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20963565">
            <a:off x="3365564" y="2329266"/>
            <a:ext cx="2953886" cy="249349"/>
          </a:xfrm>
        </p:spPr>
        <p:txBody>
          <a:bodyPr>
            <a:noAutofit/>
          </a:bodyPr>
          <a:lstStyle/>
          <a:p>
            <a:r>
              <a:rPr lang="es-ES" sz="1600" b="0" dirty="0" smtClean="0"/>
              <a:t>Desarrollador</a:t>
            </a:r>
            <a:endParaRPr lang="es-ES" sz="1600" dirty="0"/>
          </a:p>
        </p:txBody>
      </p:sp>
      <p:sp>
        <p:nvSpPr>
          <p:cNvPr id="42"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20678803">
            <a:off x="7145598" y="5047832"/>
            <a:ext cx="2953886" cy="249349"/>
          </a:xfrm>
        </p:spPr>
        <p:txBody>
          <a:bodyPr>
            <a:noAutofit/>
          </a:bodyPr>
          <a:lstStyle/>
          <a:p>
            <a:r>
              <a:rPr lang="es-ES" sz="1600" b="0" dirty="0" smtClean="0"/>
              <a:t>Permisos solicitados</a:t>
            </a:r>
            <a:endParaRPr lang="es-ES" sz="1600" dirty="0"/>
          </a:p>
        </p:txBody>
      </p:sp>
      <p:sp>
        <p:nvSpPr>
          <p:cNvPr id="43"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1079373">
            <a:off x="2962121" y="4536559"/>
            <a:ext cx="2953886" cy="249349"/>
          </a:xfrm>
        </p:spPr>
        <p:txBody>
          <a:bodyPr>
            <a:noAutofit/>
          </a:bodyPr>
          <a:lstStyle/>
          <a:p>
            <a:r>
              <a:rPr lang="es-ES" sz="1600" b="0" dirty="0" smtClean="0"/>
              <a:t>Número de descargas</a:t>
            </a:r>
            <a:endParaRPr lang="es-ES" sz="1600" dirty="0"/>
          </a:p>
        </p:txBody>
      </p:sp>
      <p:sp>
        <p:nvSpPr>
          <p:cNvPr id="44"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328769">
            <a:off x="7835853" y="2988817"/>
            <a:ext cx="2953886" cy="249349"/>
          </a:xfrm>
        </p:spPr>
        <p:txBody>
          <a:bodyPr>
            <a:noAutofit/>
          </a:bodyPr>
          <a:lstStyle/>
          <a:p>
            <a:r>
              <a:rPr lang="es-ES" sz="1600" b="0" dirty="0" smtClean="0"/>
              <a:t>Comentarios</a:t>
            </a:r>
            <a:endParaRPr lang="es-ES" sz="1600" dirty="0"/>
          </a:p>
        </p:txBody>
      </p:sp>
    </p:spTree>
    <p:extLst>
      <p:ext uri="{BB962C8B-B14F-4D97-AF65-F5344CB8AC3E}">
        <p14:creationId xmlns:p14="http://schemas.microsoft.com/office/powerpoint/2010/main" val="76305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3</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37298"/>
            <a:ext cx="6819223" cy="681102"/>
          </a:xfrm>
        </p:spPr>
        <p:txBody>
          <a:bodyPr>
            <a:normAutofit/>
          </a:bodyPr>
          <a:lstStyle/>
          <a:p>
            <a:r>
              <a:rPr lang="es-ES" sz="2000" dirty="0"/>
              <a:t>4. DESCARGA DE </a:t>
            </a:r>
            <a:r>
              <a:rPr lang="es-ES" sz="2000" i="1" dirty="0"/>
              <a:t>APPS </a:t>
            </a:r>
            <a:r>
              <a:rPr lang="es-ES" sz="2000" dirty="0"/>
              <a:t>DE SITIOS OFICIALES</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Seguro que has descargado alguna </a:t>
            </a:r>
            <a:r>
              <a:rPr lang="es-ES" i="1" dirty="0"/>
              <a:t>app</a:t>
            </a:r>
            <a:r>
              <a:rPr lang="es-ES" dirty="0"/>
              <a:t> en tu </a:t>
            </a:r>
            <a:r>
              <a:rPr lang="es-ES" i="1" dirty="0"/>
              <a:t>smartphone</a:t>
            </a:r>
            <a:r>
              <a:rPr lang="es-ES" dirty="0"/>
              <a:t> o </a:t>
            </a:r>
            <a:r>
              <a:rPr lang="es-ES" i="1" dirty="0"/>
              <a:t>tablet</a:t>
            </a:r>
            <a:r>
              <a:rPr lang="es-ES" dirty="0"/>
              <a:t> alguna vez. Como forma de poner en práctica los buenos hábitos recién explicados, entra en la tienda oficial de tu sistema operativo, busca una </a:t>
            </a:r>
            <a:r>
              <a:rPr lang="es-ES" i="1" dirty="0"/>
              <a:t>app</a:t>
            </a:r>
            <a:r>
              <a:rPr lang="es-ES" dirty="0"/>
              <a:t> y revisa los comentarios, el desarrollador y los permisos que pide al instalarla. </a:t>
            </a:r>
          </a:p>
          <a:p>
            <a:r>
              <a:rPr lang="es-ES" dirty="0"/>
              <a:t>También, puedes acceder a las aplicaciones instaladas en tu dispositivo para analizar los permisos otorgados.</a:t>
            </a:r>
          </a:p>
        </p:txBody>
      </p:sp>
      <p:sp>
        <p:nvSpPr>
          <p:cNvPr id="9" name="Diagrama de flujo: terminador 8">
            <a:extLst>
              <a:ext uri="{FF2B5EF4-FFF2-40B4-BE49-F238E27FC236}">
                <a16:creationId xmlns="" xmlns:a16="http://schemas.microsoft.com/office/drawing/2014/main"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B80E5A69-6D8B-401A-8B81-37C3D06C7BB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49B8A0CA-909C-4551-BBD9-2B074E605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725D29D7-6D53-428D-926A-9F28160497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 xmlns:a16="http://schemas.microsoft.com/office/drawing/2014/main" id="{6B0641DB-74D9-4C2C-A372-204385BD56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 xmlns:a16="http://schemas.microsoft.com/office/drawing/2014/main" id="{3F71523E-25F1-4F0F-BA91-03C93BAAE4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514844" y="3861088"/>
            <a:ext cx="2084202" cy="2492705"/>
          </a:xfrm>
          <a:prstGeom prst="rect">
            <a:avLst/>
          </a:prstGeom>
        </p:spPr>
      </p:pic>
      <p:sp>
        <p:nvSpPr>
          <p:cNvPr id="14" name="Diagrama de flujo: terminador 13">
            <a:extLst>
              <a:ext uri="{FF2B5EF4-FFF2-40B4-BE49-F238E27FC236}">
                <a16:creationId xmlns="" xmlns:a16="http://schemas.microsoft.com/office/drawing/2014/main"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78ACBAD9-E4F0-4184-BDC1-9AD54A09C2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9B20042B-B3DA-40CD-BB7F-6DDEBA8458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1D887682-6A57-465D-8376-F8FCA357193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D99615D0-0654-4DB5-B708-CC42B33F6CF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39EA3C41-F6E6-48C0-83E2-107E8900733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CC16351F-85D7-4874-B37D-73B3953A642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8DFCC391-79CC-4B6E-89A5-28BEA18AAD4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B2251F68-3F06-43BD-AFCA-FAA1AAB024D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FD528063-6415-46A3-A2A5-F8FAA7E7208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794F9A5C-8579-4B3B-BD50-87CCABE8F1F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48762A8A-9399-4AF1-A7E1-3328A76901D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13C51A26-B123-4C5E-A202-00BACDC2DEB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10486D5F-7664-4E20-AAB2-426CC5749F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7A84CE38-DEBF-44C8-9D19-481ED224D3A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B128E105-F115-405B-A601-4264FDBBB98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A3735843-D02F-4823-9BFB-3D15B7E05D0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83300598-FD3C-43EA-9A76-02242BAB51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05E7D7B2-D20E-47A8-B104-3348D9457DC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7D4FEABE-631D-4496-A0DE-F73A9F7E5F4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F5618650-66F4-4A6A-B5A5-38336E29C2A3}"/>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542811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lego&#10;&#10;Descripción generada automáticamente">
            <a:extLst>
              <a:ext uri="{FF2B5EF4-FFF2-40B4-BE49-F238E27FC236}">
                <a16:creationId xmlns="" xmlns:a16="http://schemas.microsoft.com/office/drawing/2014/main" id="{E006AB28-D4EB-42D5-9EBA-290DA9E1EC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99478" y="2311706"/>
            <a:ext cx="3912416" cy="3112110"/>
          </a:xfrm>
          <a:prstGeom prst="rect">
            <a:avLst/>
          </a:prstGeom>
        </p:spPr>
      </p:pic>
      <p:sp>
        <p:nvSpPr>
          <p:cNvPr id="6" name="Marcador de texto 5">
            <a:extLst>
              <a:ext uri="{FF2B5EF4-FFF2-40B4-BE49-F238E27FC236}">
                <a16:creationId xmlns="" xmlns:a16="http://schemas.microsoft.com/office/drawing/2014/main" id="{CB14C6D2-FE18-4834-860A-53E4948112BE}"/>
              </a:ext>
            </a:extLst>
          </p:cNvPr>
          <p:cNvSpPr>
            <a:spLocks noGrp="1"/>
          </p:cNvSpPr>
          <p:nvPr>
            <p:ph type="body" sz="quarter" idx="15"/>
          </p:nvPr>
        </p:nvSpPr>
        <p:spPr>
          <a:xfrm>
            <a:off x="346075" y="1473200"/>
            <a:ext cx="11157769" cy="3291305"/>
          </a:xfrm>
        </p:spPr>
        <p:txBody>
          <a:bodyPr>
            <a:normAutofit/>
          </a:bodyPr>
          <a:lstStyle/>
          <a:p>
            <a:r>
              <a:rPr lang="es-ES" sz="1800" b="0" dirty="0"/>
              <a:t>Es un hecho que la nube nos ofrece muchos </a:t>
            </a:r>
            <a:r>
              <a:rPr lang="es-ES" sz="1800" dirty="0"/>
              <a:t>beneficios</a:t>
            </a:r>
            <a:r>
              <a:rPr lang="es-ES" sz="1800" b="0" dirty="0"/>
              <a:t> pero, </a:t>
            </a:r>
            <a:r>
              <a:rPr lang="es-ES" sz="1800" dirty="0"/>
              <a:t>¿están realmente a salvo estos datos? </a:t>
            </a:r>
          </a:p>
        </p:txBody>
      </p:sp>
      <p:sp>
        <p:nvSpPr>
          <p:cNvPr id="3" name="Marcador de texto 2">
            <a:extLst>
              <a:ext uri="{FF2B5EF4-FFF2-40B4-BE49-F238E27FC236}">
                <a16:creationId xmlns="" xmlns:a16="http://schemas.microsoft.com/office/drawing/2014/main" id="{DAA21B5E-D44E-4ABA-AC7A-20880539D757}"/>
              </a:ext>
            </a:extLst>
          </p:cNvPr>
          <p:cNvSpPr>
            <a:spLocks noGrp="1"/>
          </p:cNvSpPr>
          <p:nvPr>
            <p:ph type="body" sz="quarter" idx="13"/>
          </p:nvPr>
        </p:nvSpPr>
        <p:spPr/>
        <p:txBody>
          <a:bodyPr>
            <a:normAutofit/>
          </a:bodyPr>
          <a:lstStyle/>
          <a:p>
            <a:r>
              <a:rPr lang="es-ES" sz="2000" dirty="0"/>
              <a:t>5. ALMACENAMIENTO EN LA NUBE</a:t>
            </a:r>
          </a:p>
        </p:txBody>
      </p:sp>
      <p:sp>
        <p:nvSpPr>
          <p:cNvPr id="5" name="Diagrama de flujo: terminador 4">
            <a:extLst>
              <a:ext uri="{FF2B5EF4-FFF2-40B4-BE49-F238E27FC236}">
                <a16:creationId xmlns="" xmlns:a16="http://schemas.microsoft.com/office/drawing/2014/main"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 xmlns:a16="http://schemas.microsoft.com/office/drawing/2014/main" id="{09DCCFAA-5950-4CB4-85F6-46DA2C32A11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8" name="Gráfico 7">
            <a:extLst>
              <a:ext uri="{FF2B5EF4-FFF2-40B4-BE49-F238E27FC236}">
                <a16:creationId xmlns="" xmlns:a16="http://schemas.microsoft.com/office/drawing/2014/main" id="{0AFBA851-8DC5-4B2A-86B1-F922A38B840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 xmlns:a16="http://schemas.microsoft.com/office/drawing/2014/main" id="{10CA3339-8450-478C-9F60-ABEE34AE362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A51F7348-3058-4846-89D0-283CDD071E2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 xmlns:a16="http://schemas.microsoft.com/office/drawing/2014/main" id="{C4421A5C-2E82-4F68-8E10-B22543F262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EDB08617-0D8D-4B08-A423-80E415510A5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EEE4057C-44FE-4FBE-8440-565FC11642A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406EA98C-7037-47AA-8F9B-28ACF49EA45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BE47DA13-6712-4BA4-B8E7-90BEAF64CE7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6" name="Imagen 25" descr="Imagen que contiene reloj&#10;&#10;Descripción generada automáticamente">
            <a:extLst>
              <a:ext uri="{FF2B5EF4-FFF2-40B4-BE49-F238E27FC236}">
                <a16:creationId xmlns="" xmlns:a16="http://schemas.microsoft.com/office/drawing/2014/main" id="{D117845E-968B-4CD6-9381-6FE0B1354A6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6373F3F9-3F08-4967-B8CE-8216B68504D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8" name="Diagrama de flujo: terminador 27">
            <a:extLst>
              <a:ext uri="{FF2B5EF4-FFF2-40B4-BE49-F238E27FC236}">
                <a16:creationId xmlns="" xmlns:a16="http://schemas.microsoft.com/office/drawing/2014/main" id="{28DD73A9-90D2-40E3-BBF8-B53497952B2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a:extLst>
              <a:ext uri="{FF2B5EF4-FFF2-40B4-BE49-F238E27FC236}">
                <a16:creationId xmlns="" xmlns:a16="http://schemas.microsoft.com/office/drawing/2014/main" id="{259658B7-A04F-46E1-914C-D973F9DF16E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0" name="Gráfico 29">
            <a:extLst>
              <a:ext uri="{FF2B5EF4-FFF2-40B4-BE49-F238E27FC236}">
                <a16:creationId xmlns="" xmlns:a16="http://schemas.microsoft.com/office/drawing/2014/main" id="{8517B272-DDFC-44B1-B4CE-846B3329968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31" name="Diagrama de flujo: terminador 30">
            <a:extLst>
              <a:ext uri="{FF2B5EF4-FFF2-40B4-BE49-F238E27FC236}">
                <a16:creationId xmlns="" xmlns:a16="http://schemas.microsoft.com/office/drawing/2014/main" id="{7698966D-EEDA-4069-9B7D-9210959FFD1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F9059173-F3B8-4259-9522-90427F94B83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83F3B922-B13F-4A90-BFCC-B43B7EDCE27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4" name="Diagrama de flujo: terminador 33">
            <a:extLst>
              <a:ext uri="{FF2B5EF4-FFF2-40B4-BE49-F238E27FC236}">
                <a16:creationId xmlns="" xmlns:a16="http://schemas.microsoft.com/office/drawing/2014/main" id="{6A8F1A63-5D7F-45E7-9676-7457CBF5BFF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5F063A6A-A7FF-431A-BD4B-91831D4A8BE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6" name="Gráfico 35">
            <a:extLst>
              <a:ext uri="{FF2B5EF4-FFF2-40B4-BE49-F238E27FC236}">
                <a16:creationId xmlns="" xmlns:a16="http://schemas.microsoft.com/office/drawing/2014/main" id="{E0B5110A-E8AA-4617-99F9-5B5D18BBBCA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D275380A-938C-4A51-AF65-F12DF2A218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1D26EC87-4C27-4A61-BC42-1E82C2D62F9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9" name="Imagen 38" descr="Imagen que contiene dibujo&#10;&#10;Descripción generada automáticamente">
            <a:extLst>
              <a:ext uri="{FF2B5EF4-FFF2-40B4-BE49-F238E27FC236}">
                <a16:creationId xmlns="" xmlns:a16="http://schemas.microsoft.com/office/drawing/2014/main" id="{A59952A9-F9B2-448E-859C-99607FB3224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0" name="Imagen 9" descr="Imagen que contiene lego&#10;&#10;Descripción generada automáticamente">
            <a:extLst>
              <a:ext uri="{FF2B5EF4-FFF2-40B4-BE49-F238E27FC236}">
                <a16:creationId xmlns="" xmlns:a16="http://schemas.microsoft.com/office/drawing/2014/main" id="{06FB22A3-A6D1-4A43-B073-BCBAAFCB1EF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04751" y="2311706"/>
            <a:ext cx="4197224" cy="3112110"/>
          </a:xfrm>
          <a:prstGeom prst="rect">
            <a:avLst/>
          </a:prstGeom>
        </p:spPr>
      </p:pic>
    </p:spTree>
    <p:extLst>
      <p:ext uri="{BB962C8B-B14F-4D97-AF65-F5344CB8AC3E}">
        <p14:creationId xmlns:p14="http://schemas.microsoft.com/office/powerpoint/2010/main" val="2114602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642071" y="4698686"/>
            <a:ext cx="2455384" cy="459176"/>
          </a:xfrm>
        </p:spPr>
        <p:txBody>
          <a:bodyPr>
            <a:normAutofit lnSpcReduction="10000"/>
          </a:bodyPr>
          <a:lstStyle/>
          <a:p>
            <a:pPr algn="ctr"/>
            <a:r>
              <a:rPr lang="es-ES" b="1" dirty="0"/>
              <a:t>Ubicación de la información</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5.1 ALMACENAMIENTO EN LA NUBE. USAR UN SERVICIO SEGURO</a:t>
            </a:r>
          </a:p>
        </p:txBody>
      </p:sp>
      <p:sp>
        <p:nvSpPr>
          <p:cNvPr id="13" name="Marcador de texto 6">
            <a:extLst>
              <a:ext uri="{FF2B5EF4-FFF2-40B4-BE49-F238E27FC236}">
                <a16:creationId xmlns="" xmlns:a16="http://schemas.microsoft.com/office/drawing/2014/main" id="{DEA46E57-F0AA-427C-9CE2-2BC1CB13D6B8}"/>
              </a:ext>
            </a:extLst>
          </p:cNvPr>
          <p:cNvSpPr>
            <a:spLocks noGrp="1"/>
          </p:cNvSpPr>
          <p:nvPr>
            <p:ph type="body" sz="quarter" idx="18"/>
          </p:nvPr>
        </p:nvSpPr>
        <p:spPr>
          <a:xfrm>
            <a:off x="8953519" y="4698181"/>
            <a:ext cx="2455640" cy="459681"/>
          </a:xfrm>
        </p:spPr>
        <p:txBody>
          <a:bodyPr>
            <a:normAutofit lnSpcReduction="10000"/>
          </a:bodyPr>
          <a:lstStyle/>
          <a:p>
            <a:pPr algn="ctr"/>
            <a:r>
              <a:rPr lang="es-ES" b="1" dirty="0"/>
              <a:t>Mecanismos de cifrado</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 xmlns:a16="http://schemas.microsoft.com/office/drawing/2014/main"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Marcador de texto 6">
            <a:extLst>
              <a:ext uri="{FF2B5EF4-FFF2-40B4-BE49-F238E27FC236}">
                <a16:creationId xmlns="" xmlns:a16="http://schemas.microsoft.com/office/drawing/2014/main" id="{8AEF284F-1C81-4B86-81F9-DCEA21ED349C}"/>
              </a:ext>
            </a:extLst>
          </p:cNvPr>
          <p:cNvSpPr txBox="1">
            <a:spLocks/>
          </p:cNvSpPr>
          <p:nvPr/>
        </p:nvSpPr>
        <p:spPr>
          <a:xfrm>
            <a:off x="3260881" y="4698686"/>
            <a:ext cx="2455384"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Presencia de terceros</a:t>
            </a:r>
            <a:endParaRPr lang="es-ES" b="1" i="1" dirty="0"/>
          </a:p>
        </p:txBody>
      </p:sp>
      <p:sp>
        <p:nvSpPr>
          <p:cNvPr id="19" name="Marcador de texto 6">
            <a:extLst>
              <a:ext uri="{FF2B5EF4-FFF2-40B4-BE49-F238E27FC236}">
                <a16:creationId xmlns="" xmlns:a16="http://schemas.microsoft.com/office/drawing/2014/main" id="{5CF6AC44-07B1-4FCA-A5FF-76261E679AC0}"/>
              </a:ext>
            </a:extLst>
          </p:cNvPr>
          <p:cNvSpPr txBox="1">
            <a:spLocks/>
          </p:cNvSpPr>
          <p:nvPr/>
        </p:nvSpPr>
        <p:spPr>
          <a:xfrm>
            <a:off x="6276212" y="4698686"/>
            <a:ext cx="2455384" cy="459176"/>
          </a:xfrm>
          <a:prstGeom prst="rect">
            <a:avLst/>
          </a:prstGeom>
        </p:spPr>
        <p:txBody>
          <a:bodyPr vert="horz" lIns="0" tIns="0" rIns="0" bIns="0" rtlCol="0">
            <a:normAutofit lnSpcReduction="10000"/>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Confidencialidad de la información</a:t>
            </a:r>
          </a:p>
        </p:txBody>
      </p:sp>
      <p:sp>
        <p:nvSpPr>
          <p:cNvPr id="15" name="Diagrama de flujo: terminador 14">
            <a:extLst>
              <a:ext uri="{FF2B5EF4-FFF2-40B4-BE49-F238E27FC236}">
                <a16:creationId xmlns="" xmlns:a16="http://schemas.microsoft.com/office/drawing/2014/main" id="{67E5C831-5572-47E1-874A-9A533457181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7" name="Gráfico 16">
            <a:extLst>
              <a:ext uri="{FF2B5EF4-FFF2-40B4-BE49-F238E27FC236}">
                <a16:creationId xmlns="" xmlns:a16="http://schemas.microsoft.com/office/drawing/2014/main" id="{FF1D5EEE-9FEF-4078-B3F8-A9C326D4D94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2F8B6CF4-AEF2-4D6F-9DE2-40B079E5D1D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3A8F0F1F-31E2-4595-9572-46596B60801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 xmlns:a16="http://schemas.microsoft.com/office/drawing/2014/main" id="{10268EA5-0D90-49F9-B4BE-4B6E388163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B4A6C56D-4527-4ED9-B571-B8513C9D5F5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126864D8-99EA-4524-85CF-1E3BD5F306A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2613EE1F-BEEF-44EB-B6B4-EBE6F071FA8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693EDB64-4106-485C-A1AD-DC20DD22E57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61535F8C-1216-4178-B2DB-BB491577AAC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ABB2163D-42C1-4B0A-B377-2CDCF13A34E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4F6CDE04-A693-42BA-8E29-69C041D5B31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EBE83D57-F118-4C5A-87AE-0D2FC5C4ADF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D17D0EBB-0B49-4E09-A96D-B218ACDF8CE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AE070D47-EE04-4E3E-8A3D-713CFB36535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C45E4AED-DFEC-4370-9A68-B9A1D78C651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B393AD33-EA15-45CA-9785-AC1BE18CAE9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AEB5D783-F427-4305-8527-92C8EAD4E95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5" name="Imagen 4" descr="Imagen que contiene computadora&#10;&#10;Descripción generada automáticamente">
            <a:extLst>
              <a:ext uri="{FF2B5EF4-FFF2-40B4-BE49-F238E27FC236}">
                <a16:creationId xmlns="" xmlns:a16="http://schemas.microsoft.com/office/drawing/2014/main" id="{CBE4F44F-E417-45C7-88D5-C1C7A19644C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50525" y="2083753"/>
            <a:ext cx="1970041" cy="2540913"/>
          </a:xfrm>
          <a:prstGeom prst="rect">
            <a:avLst/>
          </a:prstGeom>
        </p:spPr>
      </p:pic>
      <p:pic>
        <p:nvPicPr>
          <p:cNvPr id="11" name="Gráfico 10" descr="Marcador">
            <a:extLst>
              <a:ext uri="{FF2B5EF4-FFF2-40B4-BE49-F238E27FC236}">
                <a16:creationId xmlns="" xmlns:a16="http://schemas.microsoft.com/office/drawing/2014/main" id="{FBACD975-7E04-4B53-8C08-E7D752682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 xmlns:asvg="http://schemas.microsoft.com/office/drawing/2016/SVG/main" r:embed="rId13"/>
              </a:ext>
            </a:extLst>
          </a:blip>
          <a:stretch>
            <a:fillRect/>
          </a:stretch>
        </p:blipFill>
        <p:spPr>
          <a:xfrm>
            <a:off x="1510144" y="1755537"/>
            <a:ext cx="719238" cy="719238"/>
          </a:xfrm>
          <a:prstGeom prst="rect">
            <a:avLst/>
          </a:prstGeom>
        </p:spPr>
      </p:pic>
      <p:pic>
        <p:nvPicPr>
          <p:cNvPr id="37" name="Imagen 36">
            <a:extLst>
              <a:ext uri="{FF2B5EF4-FFF2-40B4-BE49-F238E27FC236}">
                <a16:creationId xmlns="" xmlns:a16="http://schemas.microsoft.com/office/drawing/2014/main" id="{9E3DABDB-456C-4961-9578-3F2F3130B613}"/>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3293603" y="2626956"/>
            <a:ext cx="2389941" cy="1780408"/>
          </a:xfrm>
          <a:prstGeom prst="rect">
            <a:avLst/>
          </a:prstGeom>
        </p:spPr>
      </p:pic>
      <p:pic>
        <p:nvPicPr>
          <p:cNvPr id="39" name="Imagen 38">
            <a:extLst>
              <a:ext uri="{FF2B5EF4-FFF2-40B4-BE49-F238E27FC236}">
                <a16:creationId xmlns="" xmlns:a16="http://schemas.microsoft.com/office/drawing/2014/main" id="{9987D4A0-9B8C-4D27-83C8-46FAC020666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324265" y="2339864"/>
            <a:ext cx="1714149" cy="2038706"/>
          </a:xfrm>
          <a:prstGeom prst="rect">
            <a:avLst/>
          </a:prstGeom>
        </p:spPr>
      </p:pic>
      <p:pic>
        <p:nvPicPr>
          <p:cNvPr id="43" name="Imagen 42" descr="Imagen que contiene señal&#10;&#10;Descripción generada automáticamente">
            <a:extLst>
              <a:ext uri="{FF2B5EF4-FFF2-40B4-BE49-F238E27FC236}">
                <a16:creationId xmlns="" xmlns:a16="http://schemas.microsoft.com/office/drawing/2014/main" id="{D9A10198-E086-4ACE-B41A-25FDEFD9C4F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08457" y="2474775"/>
            <a:ext cx="1990895" cy="1932589"/>
          </a:xfrm>
          <a:prstGeom prst="rect">
            <a:avLst/>
          </a:prstGeom>
        </p:spPr>
      </p:pic>
    </p:spTree>
    <p:extLst>
      <p:ext uri="{BB962C8B-B14F-4D97-AF65-F5344CB8AC3E}">
        <p14:creationId xmlns:p14="http://schemas.microsoft.com/office/powerpoint/2010/main" val="4197444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xmlns="" id="{CAF1E7C4-2080-4E7A-993A-EDDDFBE1DA36}"/>
              </a:ext>
            </a:extLst>
          </p:cNvPr>
          <p:cNvSpPr>
            <a:spLocks noGrp="1"/>
          </p:cNvSpPr>
          <p:nvPr>
            <p:ph type="body" sz="quarter" idx="16"/>
          </p:nvPr>
        </p:nvSpPr>
        <p:spPr>
          <a:xfrm>
            <a:off x="997098" y="4572570"/>
            <a:ext cx="2455384" cy="459176"/>
          </a:xfrm>
        </p:spPr>
        <p:txBody>
          <a:bodyPr>
            <a:normAutofit lnSpcReduction="10000"/>
          </a:bodyPr>
          <a:lstStyle/>
          <a:p>
            <a:pPr algn="ctr"/>
            <a:r>
              <a:rPr lang="es-ES" b="1" dirty="0"/>
              <a:t>Políticas de seguridad y privacidad</a:t>
            </a:r>
          </a:p>
        </p:txBody>
      </p:sp>
      <p:sp>
        <p:nvSpPr>
          <p:cNvPr id="3" name="Marcador de texto 2">
            <a:extLst>
              <a:ext uri="{FF2B5EF4-FFF2-40B4-BE49-F238E27FC236}">
                <a16:creationId xmlns:a16="http://schemas.microsoft.com/office/drawing/2014/main" xmlns=""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5.1 ALMACENAMIENTO EN LA NUBE. USAR UN SERVICIO SEGURO</a:t>
            </a:r>
          </a:p>
        </p:txBody>
      </p:sp>
      <p:sp>
        <p:nvSpPr>
          <p:cNvPr id="13" name="Marcador de texto 6">
            <a:extLst>
              <a:ext uri="{FF2B5EF4-FFF2-40B4-BE49-F238E27FC236}">
                <a16:creationId xmlns:a16="http://schemas.microsoft.com/office/drawing/2014/main" xmlns="" id="{DEA46E57-F0AA-427C-9CE2-2BC1CB13D6B8}"/>
              </a:ext>
            </a:extLst>
          </p:cNvPr>
          <p:cNvSpPr>
            <a:spLocks noGrp="1"/>
          </p:cNvSpPr>
          <p:nvPr>
            <p:ph type="body" sz="quarter" idx="18"/>
          </p:nvPr>
        </p:nvSpPr>
        <p:spPr>
          <a:xfrm>
            <a:off x="6264763" y="4591077"/>
            <a:ext cx="2455640" cy="459681"/>
          </a:xfrm>
        </p:spPr>
        <p:txBody>
          <a:bodyPr>
            <a:normAutofit/>
          </a:bodyPr>
          <a:lstStyle/>
          <a:p>
            <a:pPr algn="ctr"/>
            <a:r>
              <a:rPr lang="es-ES" b="1" dirty="0" smtClean="0"/>
              <a:t>Condiciones </a:t>
            </a:r>
            <a:r>
              <a:rPr lang="es-ES" b="1" dirty="0"/>
              <a:t>de uso</a:t>
            </a:r>
          </a:p>
        </p:txBody>
      </p:sp>
      <p:sp>
        <p:nvSpPr>
          <p:cNvPr id="8" name="Diagrama de flujo: terminador 7">
            <a:extLst>
              <a:ext uri="{FF2B5EF4-FFF2-40B4-BE49-F238E27FC236}">
                <a16:creationId xmlns:a16="http://schemas.microsoft.com/office/drawing/2014/main" xmlns=""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a16="http://schemas.microsoft.com/office/drawing/2014/main" xmlns=""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a16="http://schemas.microsoft.com/office/drawing/2014/main" xmlns=""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a16="http://schemas.microsoft.com/office/drawing/2014/main" xmlns=""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a16="http://schemas.microsoft.com/office/drawing/2014/main" xmlns=""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a16="http://schemas.microsoft.com/office/drawing/2014/main" xmlns=""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Marcador de texto 6">
            <a:extLst>
              <a:ext uri="{FF2B5EF4-FFF2-40B4-BE49-F238E27FC236}">
                <a16:creationId xmlns:a16="http://schemas.microsoft.com/office/drawing/2014/main" xmlns="" id="{8AEF284F-1C81-4B86-81F9-DCEA21ED349C}"/>
              </a:ext>
            </a:extLst>
          </p:cNvPr>
          <p:cNvSpPr txBox="1">
            <a:spLocks/>
          </p:cNvSpPr>
          <p:nvPr/>
        </p:nvSpPr>
        <p:spPr>
          <a:xfrm>
            <a:off x="3710217" y="4591582"/>
            <a:ext cx="2455384"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Eliminación segura</a:t>
            </a:r>
            <a:endParaRPr lang="es-ES" b="1" i="1" dirty="0"/>
          </a:p>
        </p:txBody>
      </p:sp>
      <p:sp>
        <p:nvSpPr>
          <p:cNvPr id="19" name="Marcador de texto 6">
            <a:extLst>
              <a:ext uri="{FF2B5EF4-FFF2-40B4-BE49-F238E27FC236}">
                <a16:creationId xmlns:a16="http://schemas.microsoft.com/office/drawing/2014/main" xmlns="" id="{5CF6AC44-07B1-4FCA-A5FF-76261E679AC0}"/>
              </a:ext>
            </a:extLst>
          </p:cNvPr>
          <p:cNvSpPr txBox="1">
            <a:spLocks/>
          </p:cNvSpPr>
          <p:nvPr/>
        </p:nvSpPr>
        <p:spPr>
          <a:xfrm>
            <a:off x="8819565" y="4591582"/>
            <a:ext cx="2455384" cy="45917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smtClean="0">
                <a:solidFill>
                  <a:srgbClr val="FF0000"/>
                </a:solidFill>
              </a:rPr>
              <a:t>Ejerce tus derechos</a:t>
            </a:r>
            <a:endParaRPr lang="es-ES" b="1" dirty="0">
              <a:solidFill>
                <a:srgbClr val="FF0000"/>
              </a:solidFill>
            </a:endParaRPr>
          </a:p>
        </p:txBody>
      </p:sp>
      <p:sp>
        <p:nvSpPr>
          <p:cNvPr id="15" name="Diagrama de flujo: terminador 14">
            <a:extLst>
              <a:ext uri="{FF2B5EF4-FFF2-40B4-BE49-F238E27FC236}">
                <a16:creationId xmlns:a16="http://schemas.microsoft.com/office/drawing/2014/main" xmlns="" id="{732EABCB-204D-4245-963E-1583674606D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7" name="Gráfico 16">
            <a:extLst>
              <a:ext uri="{FF2B5EF4-FFF2-40B4-BE49-F238E27FC236}">
                <a16:creationId xmlns:a16="http://schemas.microsoft.com/office/drawing/2014/main" xmlns="" id="{A67BEF6C-FF07-455A-9EE5-954D8078819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a16="http://schemas.microsoft.com/office/drawing/2014/main" xmlns="" id="{EF12801E-4B88-40D3-9BCE-254A10E1CB4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1" name="Imagen 20" descr="Imagen que contiene dibujo&#10;&#10;Descripción generada automáticamente">
            <a:extLst>
              <a:ext uri="{FF2B5EF4-FFF2-40B4-BE49-F238E27FC236}">
                <a16:creationId xmlns:a16="http://schemas.microsoft.com/office/drawing/2014/main" xmlns="" id="{B468116D-D1EF-4770-BC12-4B3351B5476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2" name="Imagen 21" descr="Imagen que contiene reloj&#10;&#10;Descripción generada automáticamente">
            <a:extLst>
              <a:ext uri="{FF2B5EF4-FFF2-40B4-BE49-F238E27FC236}">
                <a16:creationId xmlns:a16="http://schemas.microsoft.com/office/drawing/2014/main" xmlns="" id="{1A955F0C-B27A-471D-B184-E8319AD4AFE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3" name="Imagen 22" descr="Imagen que contiene dibujo&#10;&#10;Descripción generada automáticamente">
            <a:extLst>
              <a:ext uri="{FF2B5EF4-FFF2-40B4-BE49-F238E27FC236}">
                <a16:creationId xmlns:a16="http://schemas.microsoft.com/office/drawing/2014/main" xmlns="" id="{C68B8EBD-8E73-47E8-9FEA-15AB3045774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a16="http://schemas.microsoft.com/office/drawing/2014/main" xmlns="" id="{F142731A-85BB-4434-8FE9-E3F21CBE945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a16="http://schemas.microsoft.com/office/drawing/2014/main" xmlns="" id="{D8368E1A-C3B3-4F27-B9CD-7661B390420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a16="http://schemas.microsoft.com/office/drawing/2014/main" xmlns="" id="{68C64EE2-E7A7-4067-8636-F62E6ED7980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a16="http://schemas.microsoft.com/office/drawing/2014/main" xmlns="" id="{CCC750E3-5918-4C78-9390-901541243B4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a16="http://schemas.microsoft.com/office/drawing/2014/main" xmlns="" id="{9C2FA9D8-64C7-404C-9E47-E8866F827E7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a16="http://schemas.microsoft.com/office/drawing/2014/main" xmlns="" id="{849DD3EC-F4E7-4C12-BA0B-6ECE8F9E28F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a16="http://schemas.microsoft.com/office/drawing/2014/main" xmlns="" id="{FB5FDB69-4FCD-4F55-858C-8893DCA0522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a16="http://schemas.microsoft.com/office/drawing/2014/main" xmlns="" id="{B64AB4E5-D6D9-4D22-9EF2-17619624FA0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161370" y="6010083"/>
            <a:ext cx="691200" cy="691200"/>
          </a:xfrm>
          <a:prstGeom prst="rect">
            <a:avLst/>
          </a:prstGeom>
        </p:spPr>
      </p:pic>
      <p:pic>
        <p:nvPicPr>
          <p:cNvPr id="32" name="Gráfico 31">
            <a:extLst>
              <a:ext uri="{FF2B5EF4-FFF2-40B4-BE49-F238E27FC236}">
                <a16:creationId xmlns:a16="http://schemas.microsoft.com/office/drawing/2014/main" xmlns="" id="{E8897C0C-BBED-4348-81CC-D7E6F488A0B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a16="http://schemas.microsoft.com/office/drawing/2014/main" xmlns="" id="{B9AEAD20-B0CF-4C2C-92DB-AC92C32D2E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a16="http://schemas.microsoft.com/office/drawing/2014/main" xmlns="" id="{5D4D8A8F-390E-4824-831E-95EDEB49C71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a16="http://schemas.microsoft.com/office/drawing/2014/main" xmlns="" id="{BF45F57B-7737-43BC-85C2-94A3974839B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11" name="Imagen 10" descr="Imagen que contiene dibujo&#10;&#10;Descripción generada automáticamente">
            <a:extLst>
              <a:ext uri="{FF2B5EF4-FFF2-40B4-BE49-F238E27FC236}">
                <a16:creationId xmlns:a16="http://schemas.microsoft.com/office/drawing/2014/main" xmlns="" id="{9211DBC5-82E1-418B-A1DF-05FEFC5329B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82352" y="3083126"/>
            <a:ext cx="2129811" cy="571012"/>
          </a:xfrm>
          <a:prstGeom prst="rect">
            <a:avLst/>
          </a:prstGeom>
        </p:spPr>
      </p:pic>
      <p:pic>
        <p:nvPicPr>
          <p:cNvPr id="37" name="Imagen 36">
            <a:extLst>
              <a:ext uri="{FF2B5EF4-FFF2-40B4-BE49-F238E27FC236}">
                <a16:creationId xmlns:a16="http://schemas.microsoft.com/office/drawing/2014/main" xmlns="" id="{6AFAF774-FF41-484F-8066-C0951E69258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97846" y="2270410"/>
            <a:ext cx="1647745" cy="1872364"/>
          </a:xfrm>
          <a:prstGeom prst="rect">
            <a:avLst/>
          </a:prstGeom>
        </p:spPr>
      </p:pic>
      <p:pic>
        <p:nvPicPr>
          <p:cNvPr id="39" name="Imagen 38">
            <a:extLst>
              <a:ext uri="{FF2B5EF4-FFF2-40B4-BE49-F238E27FC236}">
                <a16:creationId xmlns:a16="http://schemas.microsoft.com/office/drawing/2014/main" xmlns="" id="{78758E68-4E64-4DCB-BA75-ADB4D176DC21}"/>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3926203" y="2127383"/>
            <a:ext cx="2023412" cy="2158419"/>
          </a:xfrm>
          <a:prstGeom prst="rect">
            <a:avLst/>
          </a:prstGeom>
        </p:spPr>
      </p:pic>
      <p:pic>
        <p:nvPicPr>
          <p:cNvPr id="41" name="Imagen 40">
            <a:extLst>
              <a:ext uri="{FF2B5EF4-FFF2-40B4-BE49-F238E27FC236}">
                <a16:creationId xmlns:a16="http://schemas.microsoft.com/office/drawing/2014/main" xmlns="" id="{E94ACEBD-2237-4F75-BFE5-3B3D3E93024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30462" y="2159056"/>
            <a:ext cx="1924242" cy="2057649"/>
          </a:xfrm>
          <a:prstGeom prst="rect">
            <a:avLst/>
          </a:prstGeom>
        </p:spPr>
      </p:pic>
    </p:spTree>
    <p:extLst>
      <p:ext uri="{BB962C8B-B14F-4D97-AF65-F5344CB8AC3E}">
        <p14:creationId xmlns:p14="http://schemas.microsoft.com/office/powerpoint/2010/main" val="327964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 xmlns:a16="http://schemas.microsoft.com/office/drawing/2014/main" id="{CB14C6D2-FE18-4834-860A-53E4948112BE}"/>
              </a:ext>
            </a:extLst>
          </p:cNvPr>
          <p:cNvSpPr>
            <a:spLocks noGrp="1"/>
          </p:cNvSpPr>
          <p:nvPr>
            <p:ph type="body" sz="quarter" idx="15"/>
          </p:nvPr>
        </p:nvSpPr>
        <p:spPr>
          <a:xfrm>
            <a:off x="346076" y="1473200"/>
            <a:ext cx="5749924" cy="3291305"/>
          </a:xfrm>
        </p:spPr>
        <p:txBody>
          <a:bodyPr>
            <a:normAutofit/>
          </a:bodyPr>
          <a:lstStyle/>
          <a:p>
            <a:r>
              <a:rPr lang="es-ES" sz="1800" dirty="0"/>
              <a:t>¿Qué garantías de seguridad debemos comprobar antes de decantarnos por uno u otra servicio en la nube? </a:t>
            </a:r>
          </a:p>
        </p:txBody>
      </p:sp>
      <p:sp>
        <p:nvSpPr>
          <p:cNvPr id="3" name="Marcador de texto 2">
            <a:extLst>
              <a:ext uri="{FF2B5EF4-FFF2-40B4-BE49-F238E27FC236}">
                <a16:creationId xmlns="" xmlns:a16="http://schemas.microsoft.com/office/drawing/2014/main" id="{DAA21B5E-D44E-4ABA-AC7A-20880539D757}"/>
              </a:ext>
            </a:extLst>
          </p:cNvPr>
          <p:cNvSpPr>
            <a:spLocks noGrp="1"/>
          </p:cNvSpPr>
          <p:nvPr>
            <p:ph type="body" sz="quarter" idx="13"/>
          </p:nvPr>
        </p:nvSpPr>
        <p:spPr>
          <a:xfrm>
            <a:off x="346075" y="437298"/>
            <a:ext cx="6819223" cy="798124"/>
          </a:xfrm>
        </p:spPr>
        <p:txBody>
          <a:bodyPr>
            <a:normAutofit/>
          </a:bodyPr>
          <a:lstStyle/>
          <a:p>
            <a:r>
              <a:rPr lang="es-ES" sz="2000" dirty="0"/>
              <a:t>5.2 ALMACENAMIENTO EN LA NUBE. CIFRADO DE DATOS PERSONALES</a:t>
            </a:r>
          </a:p>
        </p:txBody>
      </p:sp>
      <p:sp>
        <p:nvSpPr>
          <p:cNvPr id="5" name="Diagrama de flujo: terminador 4">
            <a:extLst>
              <a:ext uri="{FF2B5EF4-FFF2-40B4-BE49-F238E27FC236}">
                <a16:creationId xmlns="" xmlns:a16="http://schemas.microsoft.com/office/drawing/2014/main" id="{CED6AB77-E5FB-4BDC-B45A-3C0C84D600F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 xmlns:a16="http://schemas.microsoft.com/office/drawing/2014/main" id="{09DCCFAA-5950-4CB4-85F6-46DA2C32A11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8" name="Gráfico 7">
            <a:extLst>
              <a:ext uri="{FF2B5EF4-FFF2-40B4-BE49-F238E27FC236}">
                <a16:creationId xmlns="" xmlns:a16="http://schemas.microsoft.com/office/drawing/2014/main" id="{0AFBA851-8DC5-4B2A-86B1-F922A38B840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 xmlns:a16="http://schemas.microsoft.com/office/drawing/2014/main" id="{10CA3339-8450-478C-9F60-ABEE34AE362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A51F7348-3058-4846-89D0-283CDD071E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 xmlns:a16="http://schemas.microsoft.com/office/drawing/2014/main" id="{C4421A5C-2E82-4F68-8E10-B22543F262F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6" name="Diagrama de flujo: terminador 15">
            <a:extLst>
              <a:ext uri="{FF2B5EF4-FFF2-40B4-BE49-F238E27FC236}">
                <a16:creationId xmlns="" xmlns:a16="http://schemas.microsoft.com/office/drawing/2014/main" id="{99BED0BD-B332-4AB7-9331-A5F88979015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B26AE9D1-1808-48A2-9641-04C710D2C2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38694958-B93D-4682-B292-B6845534BA7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13FE5942-0F89-47A0-871B-9712E01D906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4" name="Imagen 23" descr="Imagen que contiene reloj&#10;&#10;Descripción generada automáticamente">
            <a:extLst>
              <a:ext uri="{FF2B5EF4-FFF2-40B4-BE49-F238E27FC236}">
                <a16:creationId xmlns="" xmlns:a16="http://schemas.microsoft.com/office/drawing/2014/main" id="{44242DCC-4ADD-422F-B092-60BC048D387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60C51D05-5064-4841-B9BB-8F1A95312D1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7" name="Diagrama de flujo: terminador 26">
            <a:extLst>
              <a:ext uri="{FF2B5EF4-FFF2-40B4-BE49-F238E27FC236}">
                <a16:creationId xmlns="" xmlns:a16="http://schemas.microsoft.com/office/drawing/2014/main" id="{DDA8DD01-88FB-44AB-8C6F-46B2EFA064D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 xmlns:a16="http://schemas.microsoft.com/office/drawing/2014/main" id="{B47B06A7-2DC0-4F50-ADF2-665EE10BBAD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96B0B807-7636-410D-BBC6-52D9D16DD02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0" name="Diagrama de flujo: terminador 29">
            <a:extLst>
              <a:ext uri="{FF2B5EF4-FFF2-40B4-BE49-F238E27FC236}">
                <a16:creationId xmlns="" xmlns:a16="http://schemas.microsoft.com/office/drawing/2014/main" id="{3EEFF970-8701-4AFF-81C3-BECC1B46DE0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4844ABF7-42D9-40D6-ADBE-2ADCD999911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769B521F-64AF-4766-90BB-BCC24B4B643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3" name="Diagrama de flujo: terminador 32">
            <a:extLst>
              <a:ext uri="{FF2B5EF4-FFF2-40B4-BE49-F238E27FC236}">
                <a16:creationId xmlns="" xmlns:a16="http://schemas.microsoft.com/office/drawing/2014/main" id="{7367AE79-47D3-4C80-B6B7-6152F16A22F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4" name="Gráfico 33">
            <a:extLst>
              <a:ext uri="{FF2B5EF4-FFF2-40B4-BE49-F238E27FC236}">
                <a16:creationId xmlns="" xmlns:a16="http://schemas.microsoft.com/office/drawing/2014/main" id="{78BE16D8-4E6D-4C08-9A05-C3634E78BD4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10E6C2BC-6BD1-421E-9E6E-A53FF400CC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240299B0-465A-4D27-B025-DCBE2F28E9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06EACEDD-815B-460E-BBEA-FD97F2A3FE5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FB85A57E-2D9E-496E-8423-DBE6CB3DFEE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9" name="Imagen 38">
            <a:extLst>
              <a:ext uri="{FF2B5EF4-FFF2-40B4-BE49-F238E27FC236}">
                <a16:creationId xmlns="" xmlns:a16="http://schemas.microsoft.com/office/drawing/2014/main" id="{1451AEC1-DD53-4DF3-A165-0901E80EAF02}"/>
              </a:ext>
            </a:extLst>
          </p:cNvPr>
          <p:cNvPicPr>
            <a:picLocks noChangeAspect="1"/>
          </p:cNvPicPr>
          <p:nvPr/>
        </p:nvPicPr>
        <p:blipFill>
          <a:blip r:embed="rId11"/>
          <a:stretch>
            <a:fillRect/>
          </a:stretch>
        </p:blipFill>
        <p:spPr>
          <a:xfrm>
            <a:off x="5115916" y="1504245"/>
            <a:ext cx="6819222" cy="4412438"/>
          </a:xfrm>
          <a:prstGeom prst="rect">
            <a:avLst/>
          </a:prstGeom>
        </p:spPr>
      </p:pic>
      <p:sp>
        <p:nvSpPr>
          <p:cNvPr id="40"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20963565">
            <a:off x="1115355" y="3185027"/>
            <a:ext cx="4445348" cy="249349"/>
          </a:xfrm>
        </p:spPr>
        <p:txBody>
          <a:bodyPr>
            <a:noAutofit/>
          </a:bodyPr>
          <a:lstStyle/>
          <a:p>
            <a:r>
              <a:rPr lang="es-ES" sz="1600" b="0" dirty="0" smtClean="0"/>
              <a:t>CONFIDENCIALIDAD INFORMACIÓN</a:t>
            </a:r>
            <a:endParaRPr lang="es-ES" sz="1600" dirty="0"/>
          </a:p>
        </p:txBody>
      </p:sp>
    </p:spTree>
    <p:extLst>
      <p:ext uri="{BB962C8B-B14F-4D97-AF65-F5344CB8AC3E}">
        <p14:creationId xmlns:p14="http://schemas.microsoft.com/office/powerpoint/2010/main" val="99212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ador de texto 10">
            <a:extLst>
              <a:ext uri="{FF2B5EF4-FFF2-40B4-BE49-F238E27FC236}">
                <a16:creationId xmlns="" xmlns:a16="http://schemas.microsoft.com/office/drawing/2014/main" id="{74DDC5F9-B550-4F9F-BBD8-67E344974572}"/>
              </a:ext>
            </a:extLst>
          </p:cNvPr>
          <p:cNvSpPr>
            <a:spLocks noGrp="1"/>
          </p:cNvSpPr>
          <p:nvPr>
            <p:ph type="body" sz="quarter" idx="16"/>
          </p:nvPr>
        </p:nvSpPr>
        <p:spPr>
          <a:xfrm>
            <a:off x="346075" y="2197099"/>
            <a:ext cx="5749925" cy="3624793"/>
          </a:xfrm>
        </p:spPr>
        <p:txBody>
          <a:bodyPr>
            <a:normAutofit/>
          </a:bodyPr>
          <a:lstStyle/>
          <a:p>
            <a:pPr fontAlgn="base"/>
            <a:r>
              <a:rPr lang="es-ES" dirty="0"/>
              <a:t>En este taller nos centraremos en las </a:t>
            </a:r>
            <a:r>
              <a:rPr lang="es-ES" b="1" dirty="0"/>
              <a:t>buenas prácticas relacionadas con el uso seguro de los servicios web más populares</a:t>
            </a:r>
            <a:r>
              <a:rPr lang="es-ES" dirty="0"/>
              <a:t>.</a:t>
            </a:r>
          </a:p>
        </p:txBody>
      </p:sp>
      <p:sp>
        <p:nvSpPr>
          <p:cNvPr id="9" name="Marcador de texto 8">
            <a:extLst>
              <a:ext uri="{FF2B5EF4-FFF2-40B4-BE49-F238E27FC236}">
                <a16:creationId xmlns="" xmlns:a16="http://schemas.microsoft.com/office/drawing/2014/main" id="{D78E73D6-37AF-491F-AA58-83651EAA20DB}"/>
              </a:ext>
            </a:extLst>
          </p:cNvPr>
          <p:cNvSpPr>
            <a:spLocks noGrp="1"/>
          </p:cNvSpPr>
          <p:nvPr>
            <p:ph type="body" sz="quarter" idx="13"/>
          </p:nvPr>
        </p:nvSpPr>
        <p:spPr/>
        <p:txBody>
          <a:bodyPr>
            <a:normAutofit/>
          </a:bodyPr>
          <a:lstStyle/>
          <a:p>
            <a:r>
              <a:rPr lang="es-ES" sz="2000" dirty="0"/>
              <a:t>INTRODUCCIÓN</a:t>
            </a:r>
          </a:p>
        </p:txBody>
      </p:sp>
      <p:pic>
        <p:nvPicPr>
          <p:cNvPr id="3" name="Imagen 2" descr="Imagen que contiene tabla, computadora, reloj&#10;&#10;Descripción generada automáticamente">
            <a:extLst>
              <a:ext uri="{FF2B5EF4-FFF2-40B4-BE49-F238E27FC236}">
                <a16:creationId xmlns="" xmlns:a16="http://schemas.microsoft.com/office/drawing/2014/main" id="{A51B9F77-DB28-42D3-9B5E-A08936ED92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7525" y="1817279"/>
            <a:ext cx="4146005" cy="3624793"/>
          </a:xfrm>
          <a:prstGeom prst="rect">
            <a:avLst/>
          </a:prstGeom>
        </p:spPr>
      </p:pic>
      <p:sp>
        <p:nvSpPr>
          <p:cNvPr id="14" name="Diagrama de flujo: terminador 13">
            <a:extLst>
              <a:ext uri="{FF2B5EF4-FFF2-40B4-BE49-F238E27FC236}">
                <a16:creationId xmlns="" xmlns:a16="http://schemas.microsoft.com/office/drawing/2014/main" id="{031BD905-7AF1-4644-B1BD-AB8ABF195C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CDD295B3-4EB3-4709-8CD0-1F01342D149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18" name="Gráfico 17">
            <a:extLst>
              <a:ext uri="{FF2B5EF4-FFF2-40B4-BE49-F238E27FC236}">
                <a16:creationId xmlns="" xmlns:a16="http://schemas.microsoft.com/office/drawing/2014/main" id="{3783A2C3-5007-4D43-B53A-45EF0FFE392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3433163E-3296-4BBC-86DE-2DAAD6B7208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reloj&#10;&#10;Descripción generada automáticamente">
            <a:extLst>
              <a:ext uri="{FF2B5EF4-FFF2-40B4-BE49-F238E27FC236}">
                <a16:creationId xmlns="" xmlns:a16="http://schemas.microsoft.com/office/drawing/2014/main" id="{EBF2D934-5842-4411-AA2A-851DBF51342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556E4977-0938-4B90-867C-78BD82B2908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4" name="Diagrama de flujo: terminador 23">
            <a:extLst>
              <a:ext uri="{FF2B5EF4-FFF2-40B4-BE49-F238E27FC236}">
                <a16:creationId xmlns="" xmlns:a16="http://schemas.microsoft.com/office/drawing/2014/main" id="{8FA03D2F-6D65-4D2E-8A80-8C722C14DB3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5" name="Gráfico 24">
            <a:extLst>
              <a:ext uri="{FF2B5EF4-FFF2-40B4-BE49-F238E27FC236}">
                <a16:creationId xmlns="" xmlns:a16="http://schemas.microsoft.com/office/drawing/2014/main" id="{FFAFC39B-15AB-46F7-935F-0F342212D3C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6EE9B973-5575-4EC7-9042-3163B4B688F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27" name="Diagrama de flujo: terminador 26">
            <a:extLst>
              <a:ext uri="{FF2B5EF4-FFF2-40B4-BE49-F238E27FC236}">
                <a16:creationId xmlns="" xmlns:a16="http://schemas.microsoft.com/office/drawing/2014/main" id="{07D901D1-8FAD-45A9-8F27-DD6F41A97F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8688F298-1F93-4A7E-86FD-88A85AD664E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EAAD9798-D08C-478E-A261-EFD1A5E7BD5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0" name="Diagrama de flujo: terminador 29">
            <a:extLst>
              <a:ext uri="{FF2B5EF4-FFF2-40B4-BE49-F238E27FC236}">
                <a16:creationId xmlns="" xmlns:a16="http://schemas.microsoft.com/office/drawing/2014/main" id="{36D0229F-7186-44ED-9E2A-10E5097F879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52DEB5CA-FE9F-4816-8FEA-BC1204C65C5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2" name="Gráfico 31">
            <a:extLst>
              <a:ext uri="{FF2B5EF4-FFF2-40B4-BE49-F238E27FC236}">
                <a16:creationId xmlns="" xmlns:a16="http://schemas.microsoft.com/office/drawing/2014/main" id="{53FD5A6C-6E46-4DC6-85B9-FD346A74056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2A8A2BB6-8A6E-496A-AD61-633DEC5FCC1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3ECD3622-DA33-4C89-BF60-F9FAAD41932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5" name="Imagen 34" descr="Imagen que contiene dibujo&#10;&#10;Descripción generada automáticamente">
            <a:extLst>
              <a:ext uri="{FF2B5EF4-FFF2-40B4-BE49-F238E27FC236}">
                <a16:creationId xmlns="" xmlns:a16="http://schemas.microsoft.com/office/drawing/2014/main" id="{DF030DB0-0204-44E3-8F81-72FE596B177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4248092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medios 3">
            <a:hlinkClick r:id="rId3"/>
          </p:cNvPr>
          <p:cNvPicPr>
            <a:picLocks noGrp="1" noChangeAspect="1"/>
          </p:cNvPicPr>
          <p:nvPr>
            <p:ph type="media" sz="quarter" idx="16"/>
          </p:nvPr>
        </p:nvPicPr>
        <p:blipFill>
          <a:blip r:embed="rId4"/>
          <a:stretch>
            <a:fillRect/>
          </a:stretch>
        </p:blipFill>
        <p:spPr>
          <a:xfrm>
            <a:off x="1862809" y="1296994"/>
            <a:ext cx="8533057" cy="4799013"/>
          </a:xfrm>
          <a:prstGeom prst="rect">
            <a:avLst/>
          </a:prstGeom>
        </p:spPr>
      </p:pic>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859696"/>
          </a:xfrm>
        </p:spPr>
        <p:txBody>
          <a:bodyPr>
            <a:normAutofit/>
          </a:bodyPr>
          <a:lstStyle/>
          <a:p>
            <a:r>
              <a:rPr lang="es-ES" sz="2000" dirty="0"/>
              <a:t>5.2 ALMACENAMIENTO EN LA NUBE. CIFRADO DE DATOS PERSONALES - VIDEO</a:t>
            </a:r>
          </a:p>
        </p:txBody>
      </p:sp>
      <p:sp>
        <p:nvSpPr>
          <p:cNvPr id="8" name="Diagrama de flujo: terminador 7">
            <a:extLst>
              <a:ext uri="{FF2B5EF4-FFF2-40B4-BE49-F238E27FC236}">
                <a16:creationId xmlns="" xmlns:a16="http://schemas.microsoft.com/office/drawing/2014/main"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 xmlns:a16="http://schemas.microsoft.com/office/drawing/2014/main" id="{C8F00CAE-F84E-4491-B474-B4476119CA2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935EE41E-F635-4CAA-875C-FE9ADD67DDD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5" name="Diagrama de flujo: terminador 14">
            <a:extLst>
              <a:ext uri="{FF2B5EF4-FFF2-40B4-BE49-F238E27FC236}">
                <a16:creationId xmlns="" xmlns:a16="http://schemas.microsoft.com/office/drawing/2014/main" id="{85DC23E0-267F-460F-AC47-CBD2566D591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41DF903D-BF1D-4893-A1C3-CBD09E0F61D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966BC18F-B151-43FA-A02F-B33DF52F3A5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2" name="Diagrama de flujo: terminador 11">
            <a:extLst>
              <a:ext uri="{FF2B5EF4-FFF2-40B4-BE49-F238E27FC236}">
                <a16:creationId xmlns="" xmlns:a16="http://schemas.microsoft.com/office/drawing/2014/main" id="{4695EDD3-93E4-4EE5-AC8D-937C803D39B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 xmlns:a16="http://schemas.microsoft.com/office/drawing/2014/main" id="{0DA7E339-3A5E-4DF5-8C79-5A3C1CE6282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4" name="Gráfico 13">
            <a:extLst>
              <a:ext uri="{FF2B5EF4-FFF2-40B4-BE49-F238E27FC236}">
                <a16:creationId xmlns="" xmlns:a16="http://schemas.microsoft.com/office/drawing/2014/main" id="{81D6C3D1-51B6-4B30-9028-0A131031B1E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961C179A-695A-489D-9DDD-DE48C95D0FF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01E09D0A-0EA4-4385-BC92-E57FE75D6DA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 name="Imagen 2" descr="Imagen que contiene dibujo&#10;&#10;Descripción generada automáticamente">
            <a:extLst>
              <a:ext uri="{FF2B5EF4-FFF2-40B4-BE49-F238E27FC236}">
                <a16:creationId xmlns="" xmlns:a16="http://schemas.microsoft.com/office/drawing/2014/main" id="{4D733CB3-8FC8-4C97-A8B6-E8B72060B4E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42670837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 xmlns:a16="http://schemas.microsoft.com/office/drawing/2014/main" id="{4E553738-1047-420E-B334-C49481EE3AA0}"/>
              </a:ext>
            </a:extLst>
          </p:cNvPr>
          <p:cNvSpPr>
            <a:spLocks noGrp="1"/>
          </p:cNvSpPr>
          <p:nvPr>
            <p:ph type="body" sz="quarter" idx="15"/>
          </p:nvPr>
        </p:nvSpPr>
        <p:spPr/>
        <p:txBody>
          <a:bodyPr>
            <a:normAutofit/>
          </a:bodyPr>
          <a:lstStyle/>
          <a:p>
            <a:r>
              <a:rPr lang="es-ES" sz="1800" b="0" dirty="0"/>
              <a:t>Para </a:t>
            </a:r>
            <a:r>
              <a:rPr lang="es-ES" sz="1800" dirty="0"/>
              <a:t>maximizar la seguridad y disponibilidad de nuestra información</a:t>
            </a:r>
            <a:r>
              <a:rPr lang="es-ES" sz="1800" b="0" dirty="0"/>
              <a:t>, deberemos:</a:t>
            </a:r>
          </a:p>
        </p:txBody>
      </p:sp>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1860345" y="4779943"/>
            <a:ext cx="3554043" cy="522794"/>
          </a:xfrm>
        </p:spPr>
        <p:txBody>
          <a:bodyPr>
            <a:normAutofit/>
          </a:bodyPr>
          <a:lstStyle/>
          <a:p>
            <a:pPr algn="ctr"/>
            <a:r>
              <a:rPr lang="es-ES" b="1" dirty="0"/>
              <a:t>Contraseña robusta</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71685"/>
          </a:xfrm>
        </p:spPr>
        <p:txBody>
          <a:bodyPr>
            <a:normAutofit/>
          </a:bodyPr>
          <a:lstStyle/>
          <a:p>
            <a:r>
              <a:rPr lang="es-ES" sz="2000" dirty="0"/>
              <a:t>5.3 ALMACENAMIENTO EN LA NUBE. BUENAS PRÁCTICAS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 xmlns:a16="http://schemas.microsoft.com/office/drawing/2014/main"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9" name="Marcador de texto 6">
            <a:extLst>
              <a:ext uri="{FF2B5EF4-FFF2-40B4-BE49-F238E27FC236}">
                <a16:creationId xmlns="" xmlns:a16="http://schemas.microsoft.com/office/drawing/2014/main" id="{5CF6AC44-07B1-4FCA-A5FF-76261E679AC0}"/>
              </a:ext>
            </a:extLst>
          </p:cNvPr>
          <p:cNvSpPr txBox="1">
            <a:spLocks/>
          </p:cNvSpPr>
          <p:nvPr/>
        </p:nvSpPr>
        <p:spPr>
          <a:xfrm>
            <a:off x="7324126" y="4779943"/>
            <a:ext cx="2455384" cy="522794"/>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Copia de seguridad en soportes alternativos</a:t>
            </a:r>
          </a:p>
        </p:txBody>
      </p:sp>
      <p:sp>
        <p:nvSpPr>
          <p:cNvPr id="21" name="Diagrama de flujo: terminador 20">
            <a:extLst>
              <a:ext uri="{FF2B5EF4-FFF2-40B4-BE49-F238E27FC236}">
                <a16:creationId xmlns="" xmlns:a16="http://schemas.microsoft.com/office/drawing/2014/main" id="{B48436D3-C47D-4DCB-96DA-C7FEA116A41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áfico 21">
            <a:extLst>
              <a:ext uri="{FF2B5EF4-FFF2-40B4-BE49-F238E27FC236}">
                <a16:creationId xmlns="" xmlns:a16="http://schemas.microsoft.com/office/drawing/2014/main" id="{7E0C01F3-346A-4DCA-B916-1509FE552E8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5A768893-657C-47C5-8CF5-4EA816F8D02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4" name="Diagrama de flujo: terminador 23">
            <a:extLst>
              <a:ext uri="{FF2B5EF4-FFF2-40B4-BE49-F238E27FC236}">
                <a16:creationId xmlns="" xmlns:a16="http://schemas.microsoft.com/office/drawing/2014/main" id="{B451EB8E-AEB1-42CC-AF1F-A31A39CE304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5" name="Gráfico 24">
            <a:extLst>
              <a:ext uri="{FF2B5EF4-FFF2-40B4-BE49-F238E27FC236}">
                <a16:creationId xmlns="" xmlns:a16="http://schemas.microsoft.com/office/drawing/2014/main" id="{3988D26C-6DC2-4191-9A9E-D5A95678F1C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0D88B383-717F-40C6-AEB4-A9307623CF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7" name="Diagrama de flujo: terminador 26">
            <a:extLst>
              <a:ext uri="{FF2B5EF4-FFF2-40B4-BE49-F238E27FC236}">
                <a16:creationId xmlns="" xmlns:a16="http://schemas.microsoft.com/office/drawing/2014/main" id="{FAA24B65-7F8A-4934-96C5-998D9AB2BFC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33B5F85C-30FC-47C6-92DE-9C4C7ABD38B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54F3E6CE-74A9-43C9-8789-030B765DA78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C63F67C5-4D57-42D8-85C2-3994A21692A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7D401389-68C6-470F-BE43-1C27C97482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34E6C3CA-F5A7-4197-9DF7-AAADA94CEB8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4" name="Imagen 33" descr="Imagen que contiene señal, reloj&#10;&#10;Descripción generada automáticamente">
            <a:extLst>
              <a:ext uri="{FF2B5EF4-FFF2-40B4-BE49-F238E27FC236}">
                <a16:creationId xmlns="" xmlns:a16="http://schemas.microsoft.com/office/drawing/2014/main" id="{D6C69EEA-4E8B-4759-AA5B-F4674667E471}"/>
              </a:ext>
            </a:extLst>
          </p:cNvPr>
          <p:cNvPicPr>
            <a:picLocks noChangeAspect="1"/>
          </p:cNvPicPr>
          <p:nvPr/>
        </p:nvPicPr>
        <p:blipFill>
          <a:blip r:embed="rId10"/>
          <a:stretch>
            <a:fillRect/>
          </a:stretch>
        </p:blipFill>
        <p:spPr>
          <a:xfrm>
            <a:off x="2434536" y="2360553"/>
            <a:ext cx="2979852" cy="25645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5453D707-7676-49E9-B0DA-CE3DBDC1884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49561" y="2645366"/>
            <a:ext cx="2009456" cy="1975778"/>
          </a:xfrm>
          <a:prstGeom prst="rect">
            <a:avLst/>
          </a:prstGeom>
        </p:spPr>
      </p:pic>
    </p:spTree>
    <p:extLst>
      <p:ext uri="{BB962C8B-B14F-4D97-AF65-F5344CB8AC3E}">
        <p14:creationId xmlns:p14="http://schemas.microsoft.com/office/powerpoint/2010/main" val="3896164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1278035" y="4370189"/>
            <a:ext cx="3554043" cy="724237"/>
          </a:xfrm>
        </p:spPr>
        <p:txBody>
          <a:bodyPr>
            <a:normAutofit/>
          </a:bodyPr>
          <a:lstStyle/>
          <a:p>
            <a:pPr algn="ctr"/>
            <a:r>
              <a:rPr lang="es-ES" b="1" dirty="0"/>
              <a:t>Compartir ficheros con quien quieres</a:t>
            </a:r>
          </a:p>
        </p:txBody>
      </p:sp>
      <p:sp>
        <p:nvSpPr>
          <p:cNvPr id="13" name="Marcador de texto 12">
            <a:extLst>
              <a:ext uri="{FF2B5EF4-FFF2-40B4-BE49-F238E27FC236}">
                <a16:creationId xmlns="" xmlns:a16="http://schemas.microsoft.com/office/drawing/2014/main" id="{734B9E1C-5328-4CD6-A2EB-B44BCBA1A939}"/>
              </a:ext>
            </a:extLst>
          </p:cNvPr>
          <p:cNvSpPr>
            <a:spLocks noGrp="1"/>
          </p:cNvSpPr>
          <p:nvPr>
            <p:ph type="body" sz="quarter" idx="20"/>
          </p:nvPr>
        </p:nvSpPr>
        <p:spPr>
          <a:xfrm>
            <a:off x="4798741" y="4369290"/>
            <a:ext cx="3554043" cy="477944"/>
          </a:xfrm>
        </p:spPr>
        <p:txBody>
          <a:bodyPr/>
          <a:lstStyle/>
          <a:p>
            <a:pPr algn="ctr"/>
            <a:r>
              <a:rPr lang="es-ES" b="1" dirty="0"/>
              <a:t>Permisos</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24237"/>
          </a:xfrm>
        </p:spPr>
        <p:txBody>
          <a:bodyPr>
            <a:normAutofit/>
          </a:bodyPr>
          <a:lstStyle/>
          <a:p>
            <a:r>
              <a:rPr lang="es-ES" sz="2000" dirty="0"/>
              <a:t>5.3 ALMACENAMIENTO EN LA NUBE. BUENAS PRÁCTICAS</a:t>
            </a:r>
          </a:p>
        </p:txBody>
      </p:sp>
      <p:sp>
        <p:nvSpPr>
          <p:cNvPr id="8" name="Diagrama de flujo: terminador 7">
            <a:extLst>
              <a:ext uri="{FF2B5EF4-FFF2-40B4-BE49-F238E27FC236}">
                <a16:creationId xmlns="" xmlns:a16="http://schemas.microsoft.com/office/drawing/2014/main" id="{4F498865-D2DF-48E8-B2FA-633785868DA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9" name="Gráfico 8">
            <a:extLst>
              <a:ext uri="{FF2B5EF4-FFF2-40B4-BE49-F238E27FC236}">
                <a16:creationId xmlns="" xmlns:a16="http://schemas.microsoft.com/office/drawing/2014/main" id="{6F3C39B8-5E8D-4F10-BC78-43516475134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0" name="Gráfico 9">
            <a:extLst>
              <a:ext uri="{FF2B5EF4-FFF2-40B4-BE49-F238E27FC236}">
                <a16:creationId xmlns="" xmlns:a16="http://schemas.microsoft.com/office/drawing/2014/main" id="{73620FBB-7EE8-438A-A000-FFEBD85569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2" name="Diagrama de flujo: terminador 11">
            <a:extLst>
              <a:ext uri="{FF2B5EF4-FFF2-40B4-BE49-F238E27FC236}">
                <a16:creationId xmlns="" xmlns:a16="http://schemas.microsoft.com/office/drawing/2014/main" id="{EE4CBF86-15BA-4B72-B50D-FA3C9A4D49F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4" name="Gráfico 13">
            <a:extLst>
              <a:ext uri="{FF2B5EF4-FFF2-40B4-BE49-F238E27FC236}">
                <a16:creationId xmlns="" xmlns:a16="http://schemas.microsoft.com/office/drawing/2014/main" id="{919E90C1-C61C-4CCC-B4BD-3AB7B8CAE9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CECCBA5-BE87-4D8F-8F41-5B578A60288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9" name="Marcador de texto 6">
            <a:extLst>
              <a:ext uri="{FF2B5EF4-FFF2-40B4-BE49-F238E27FC236}">
                <a16:creationId xmlns="" xmlns:a16="http://schemas.microsoft.com/office/drawing/2014/main" id="{5CF6AC44-07B1-4FCA-A5FF-76261E679AC0}"/>
              </a:ext>
            </a:extLst>
          </p:cNvPr>
          <p:cNvSpPr txBox="1">
            <a:spLocks/>
          </p:cNvSpPr>
          <p:nvPr/>
        </p:nvSpPr>
        <p:spPr>
          <a:xfrm>
            <a:off x="8393119" y="4370189"/>
            <a:ext cx="2455384" cy="522794"/>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Clasificación de la información</a:t>
            </a:r>
          </a:p>
        </p:txBody>
      </p:sp>
      <p:sp>
        <p:nvSpPr>
          <p:cNvPr id="21" name="Diagrama de flujo: terminador 20">
            <a:extLst>
              <a:ext uri="{FF2B5EF4-FFF2-40B4-BE49-F238E27FC236}">
                <a16:creationId xmlns="" xmlns:a16="http://schemas.microsoft.com/office/drawing/2014/main" id="{C59366FC-4C06-4398-970A-0693571FB1E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Gráfico 21">
            <a:extLst>
              <a:ext uri="{FF2B5EF4-FFF2-40B4-BE49-F238E27FC236}">
                <a16:creationId xmlns="" xmlns:a16="http://schemas.microsoft.com/office/drawing/2014/main" id="{E040F06B-A247-4340-A0A2-A699B307917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85F9B943-9F6F-4BD7-AF5B-41946E4FAB0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4" name="Diagrama de flujo: terminador 23">
            <a:extLst>
              <a:ext uri="{FF2B5EF4-FFF2-40B4-BE49-F238E27FC236}">
                <a16:creationId xmlns="" xmlns:a16="http://schemas.microsoft.com/office/drawing/2014/main" id="{3E6717D0-6107-47FE-8AB4-4987278F3BE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5" name="Gráfico 24">
            <a:extLst>
              <a:ext uri="{FF2B5EF4-FFF2-40B4-BE49-F238E27FC236}">
                <a16:creationId xmlns="" xmlns:a16="http://schemas.microsoft.com/office/drawing/2014/main" id="{89E22CC8-CBC4-4BB5-AC21-6019DB200A5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697D0190-2669-4626-B8CC-E387181A6C4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7" name="Diagrama de flujo: terminador 26">
            <a:extLst>
              <a:ext uri="{FF2B5EF4-FFF2-40B4-BE49-F238E27FC236}">
                <a16:creationId xmlns="" xmlns:a16="http://schemas.microsoft.com/office/drawing/2014/main" id="{F48A6C39-8EA9-42BC-B76C-C641F0686DC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8" name="Gráfico 27">
            <a:extLst>
              <a:ext uri="{FF2B5EF4-FFF2-40B4-BE49-F238E27FC236}">
                <a16:creationId xmlns="" xmlns:a16="http://schemas.microsoft.com/office/drawing/2014/main" id="{B96FDA8B-0CA3-45C0-8A94-8AC4F9B8AE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D6EC4DFC-85A2-491D-B0BA-6BBDF3E376F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B664EB34-B14A-4C80-B202-A05654AB68F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2AFA844E-B9F9-4E59-8814-95E428ED9EF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C7AA399F-6211-4A9E-9E31-6E59872919A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6" name="Imagen 35">
            <a:extLst>
              <a:ext uri="{FF2B5EF4-FFF2-40B4-BE49-F238E27FC236}">
                <a16:creationId xmlns="" xmlns:a16="http://schemas.microsoft.com/office/drawing/2014/main" id="{FDE93571-723E-4516-A099-5271E7C3343D}"/>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1757798" y="2116913"/>
            <a:ext cx="2754926" cy="1789321"/>
          </a:xfrm>
          <a:prstGeom prst="rect">
            <a:avLst/>
          </a:prstGeom>
        </p:spPr>
      </p:pic>
      <p:pic>
        <p:nvPicPr>
          <p:cNvPr id="40" name="Imagen 39" descr="Imagen que contiene cuarto, dibujo&#10;&#10;Descripción generada automáticamente">
            <a:extLst>
              <a:ext uri="{FF2B5EF4-FFF2-40B4-BE49-F238E27FC236}">
                <a16:creationId xmlns="" xmlns:a16="http://schemas.microsoft.com/office/drawing/2014/main" id="{2AE2F2D4-AEFC-4C9A-809F-FE77B8D6719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3484" y="2151376"/>
            <a:ext cx="1964558" cy="1964558"/>
          </a:xfrm>
          <a:prstGeom prst="rect">
            <a:avLst/>
          </a:prstGeom>
        </p:spPr>
      </p:pic>
      <p:pic>
        <p:nvPicPr>
          <p:cNvPr id="42" name="Imagen 41">
            <a:extLst>
              <a:ext uri="{FF2B5EF4-FFF2-40B4-BE49-F238E27FC236}">
                <a16:creationId xmlns="" xmlns:a16="http://schemas.microsoft.com/office/drawing/2014/main" id="{3E1646A2-0BE2-47B4-BC9B-35B32F1E5E6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638802" y="2151916"/>
            <a:ext cx="1964018" cy="1964018"/>
          </a:xfrm>
          <a:prstGeom prst="rect">
            <a:avLst/>
          </a:prstGeom>
        </p:spPr>
      </p:pic>
    </p:spTree>
    <p:extLst>
      <p:ext uri="{BB962C8B-B14F-4D97-AF65-F5344CB8AC3E}">
        <p14:creationId xmlns:p14="http://schemas.microsoft.com/office/powerpoint/2010/main" val="3252574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1A144AE1-3451-4E58-B644-6B279B5EBDC3}"/>
              </a:ext>
            </a:extLst>
          </p:cNvPr>
          <p:cNvSpPr>
            <a:spLocks noGrp="1"/>
          </p:cNvSpPr>
          <p:nvPr>
            <p:ph type="body" sz="quarter" idx="15"/>
          </p:nvPr>
        </p:nvSpPr>
        <p:spPr/>
        <p:txBody>
          <a:bodyPr>
            <a:normAutofit/>
          </a:bodyPr>
          <a:lstStyle/>
          <a:p>
            <a:r>
              <a:rPr lang="es-ES" sz="1800" dirty="0"/>
              <a:t>Actividad 3</a:t>
            </a:r>
          </a:p>
        </p:txBody>
      </p:sp>
      <p:sp>
        <p:nvSpPr>
          <p:cNvPr id="6" name="Marcador de texto 5">
            <a:extLst>
              <a:ext uri="{FF2B5EF4-FFF2-40B4-BE49-F238E27FC236}">
                <a16:creationId xmlns="" xmlns:a16="http://schemas.microsoft.com/office/drawing/2014/main" id="{D4E1781C-9129-4465-8689-093B9AB46926}"/>
              </a:ext>
            </a:extLst>
          </p:cNvPr>
          <p:cNvSpPr>
            <a:spLocks noGrp="1"/>
          </p:cNvSpPr>
          <p:nvPr>
            <p:ph type="body" sz="quarter" idx="13"/>
          </p:nvPr>
        </p:nvSpPr>
        <p:spPr>
          <a:xfrm>
            <a:off x="346075" y="424942"/>
            <a:ext cx="6819223" cy="764306"/>
          </a:xfrm>
        </p:spPr>
        <p:txBody>
          <a:bodyPr>
            <a:normAutofit/>
          </a:bodyPr>
          <a:lstStyle/>
          <a:p>
            <a:r>
              <a:rPr lang="es-ES" sz="2000" dirty="0"/>
              <a:t>5.4 ALMACENAMIENTO EN LA NUBE</a:t>
            </a:r>
          </a:p>
        </p:txBody>
      </p:sp>
      <p:sp>
        <p:nvSpPr>
          <p:cNvPr id="8" name="Marcador de texto 7">
            <a:extLst>
              <a:ext uri="{FF2B5EF4-FFF2-40B4-BE49-F238E27FC236}">
                <a16:creationId xmlns="" xmlns:a16="http://schemas.microsoft.com/office/drawing/2014/main" id="{E485E05B-7CD0-4B15-A4D5-FFF9D445307B}"/>
              </a:ext>
            </a:extLst>
          </p:cNvPr>
          <p:cNvSpPr>
            <a:spLocks noGrp="1"/>
          </p:cNvSpPr>
          <p:nvPr>
            <p:ph type="body" sz="quarter" idx="16"/>
          </p:nvPr>
        </p:nvSpPr>
        <p:spPr>
          <a:xfrm>
            <a:off x="5016843" y="2266262"/>
            <a:ext cx="6895758" cy="2427658"/>
          </a:xfrm>
        </p:spPr>
        <p:txBody>
          <a:bodyPr>
            <a:normAutofit/>
          </a:bodyPr>
          <a:lstStyle/>
          <a:p>
            <a:r>
              <a:rPr lang="es-ES" dirty="0"/>
              <a:t>Ahora que conoces los pasos a seguir para llevar a cabo el cifrado de archivos y carpetas, ¿por qué no lo intentas? Lleva a cabo el cifrado de alguna carpeta con varios archivos en su interior. Puede resultarte muy útil la próxima vez que crees tu copia de seguridad.</a:t>
            </a:r>
          </a:p>
        </p:txBody>
      </p:sp>
      <p:sp>
        <p:nvSpPr>
          <p:cNvPr id="9" name="Diagrama de flujo: terminador 8">
            <a:extLst>
              <a:ext uri="{FF2B5EF4-FFF2-40B4-BE49-F238E27FC236}">
                <a16:creationId xmlns="" xmlns:a16="http://schemas.microsoft.com/office/drawing/2014/main" id="{31865988-5785-408D-BDD6-84B7F07CA2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Gráfico 9">
            <a:extLst>
              <a:ext uri="{FF2B5EF4-FFF2-40B4-BE49-F238E27FC236}">
                <a16:creationId xmlns="" xmlns:a16="http://schemas.microsoft.com/office/drawing/2014/main" id="{B80E5A69-6D8B-401A-8B81-37C3D06C7BB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49B8A0CA-909C-4551-BBD9-2B074E6057E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2" name="Gráfico 11">
            <a:extLst>
              <a:ext uri="{FF2B5EF4-FFF2-40B4-BE49-F238E27FC236}">
                <a16:creationId xmlns="" xmlns:a16="http://schemas.microsoft.com/office/drawing/2014/main" id="{725D29D7-6D53-428D-926A-9F28160497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3318564" y="2112316"/>
            <a:ext cx="1360800" cy="1360800"/>
          </a:xfrm>
          <a:prstGeom prst="rect">
            <a:avLst/>
          </a:prstGeom>
        </p:spPr>
      </p:pic>
      <p:pic>
        <p:nvPicPr>
          <p:cNvPr id="13" name="Gráfico 12">
            <a:extLst>
              <a:ext uri="{FF2B5EF4-FFF2-40B4-BE49-F238E27FC236}">
                <a16:creationId xmlns="" xmlns:a16="http://schemas.microsoft.com/office/drawing/2014/main" id="{6B0641DB-74D9-4C2C-A372-204385BD56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0" y="2351199"/>
            <a:ext cx="3610379" cy="3564093"/>
          </a:xfrm>
          <a:prstGeom prst="rect">
            <a:avLst/>
          </a:prstGeom>
        </p:spPr>
      </p:pic>
      <p:pic>
        <p:nvPicPr>
          <p:cNvPr id="16" name="Gráfico 15">
            <a:extLst>
              <a:ext uri="{FF2B5EF4-FFF2-40B4-BE49-F238E27FC236}">
                <a16:creationId xmlns="" xmlns:a16="http://schemas.microsoft.com/office/drawing/2014/main" id="{3F71523E-25F1-4F0F-BA91-03C93BAAE4D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3514844" y="3861088"/>
            <a:ext cx="2084202" cy="2492705"/>
          </a:xfrm>
          <a:prstGeom prst="rect">
            <a:avLst/>
          </a:prstGeom>
        </p:spPr>
      </p:pic>
      <p:sp>
        <p:nvSpPr>
          <p:cNvPr id="14" name="Diagrama de flujo: terminador 13">
            <a:extLst>
              <a:ext uri="{FF2B5EF4-FFF2-40B4-BE49-F238E27FC236}">
                <a16:creationId xmlns="" xmlns:a16="http://schemas.microsoft.com/office/drawing/2014/main" id="{121A5D34-881A-450D-A3D7-FB4F026B258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78ACBAD9-E4F0-4184-BDC1-9AD54A09C2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7" name="Imagen 16" descr="Imagen que contiene dibujo&#10;&#10;Descripción generada automáticamente">
            <a:extLst>
              <a:ext uri="{FF2B5EF4-FFF2-40B4-BE49-F238E27FC236}">
                <a16:creationId xmlns="" xmlns:a16="http://schemas.microsoft.com/office/drawing/2014/main" id="{9B20042B-B3DA-40CD-BB7F-6DDEBA84587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8" name="Diagrama de flujo: terminador 17">
            <a:extLst>
              <a:ext uri="{FF2B5EF4-FFF2-40B4-BE49-F238E27FC236}">
                <a16:creationId xmlns="" xmlns:a16="http://schemas.microsoft.com/office/drawing/2014/main" id="{53B68560-F8CD-4635-9D1F-A93B09EA2FB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9" name="Gráfico 18">
            <a:extLst>
              <a:ext uri="{FF2B5EF4-FFF2-40B4-BE49-F238E27FC236}">
                <a16:creationId xmlns="" xmlns:a16="http://schemas.microsoft.com/office/drawing/2014/main" id="{E209C692-AD63-477A-BC58-1628CF24073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0" name="Gráfico 19">
            <a:extLst>
              <a:ext uri="{FF2B5EF4-FFF2-40B4-BE49-F238E27FC236}">
                <a16:creationId xmlns="" xmlns:a16="http://schemas.microsoft.com/office/drawing/2014/main" id="{4103EF2C-E88E-45CB-99FA-40C46EA138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1" name="Diagrama de flujo: terminador 20">
            <a:extLst>
              <a:ext uri="{FF2B5EF4-FFF2-40B4-BE49-F238E27FC236}">
                <a16:creationId xmlns="" xmlns:a16="http://schemas.microsoft.com/office/drawing/2014/main" id="{D7315646-D384-4956-A895-057D9F06505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9E9D4138-5BAB-40B7-80E3-53B65F1D389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E65B7A81-73AD-4D63-BB36-B2EAABD65A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4" name="Diagrama de flujo: terminador 23">
            <a:extLst>
              <a:ext uri="{FF2B5EF4-FFF2-40B4-BE49-F238E27FC236}">
                <a16:creationId xmlns="" xmlns:a16="http://schemas.microsoft.com/office/drawing/2014/main" id="{05CA1BA8-9B93-4FAF-B566-58EA1D9CBD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5" name="Gráfico 24">
            <a:extLst>
              <a:ext uri="{FF2B5EF4-FFF2-40B4-BE49-F238E27FC236}">
                <a16:creationId xmlns="" xmlns:a16="http://schemas.microsoft.com/office/drawing/2014/main" id="{93969D1E-2B25-40E1-81D8-B323AFC2258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561971C1-F81E-42B5-B965-62743EA9499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113BD3CA-EAF6-4E8F-9BD2-5AF0E7CF8F6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4F82E450-4B73-4CC9-A683-A1A048D9A61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9121CB08-BC7B-48F4-A9A7-059A35EEF7EC}"/>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49085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92024" y="5315444"/>
            <a:ext cx="11720577" cy="1385525"/>
          </a:xfrm>
          <a:prstGeom prst="rect">
            <a:avLst/>
          </a:prstGeom>
          <a:solidFill>
            <a:schemeClr val="bg1"/>
          </a:solidFill>
          <a:ln w="76200">
            <a:solidFill>
              <a:srgbClr val="CD2D3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Marcador de texto 4">
            <a:extLst>
              <a:ext uri="{FF2B5EF4-FFF2-40B4-BE49-F238E27FC236}">
                <a16:creationId xmlns:a16="http://schemas.microsoft.com/office/drawing/2014/main" xmlns="" id="{D9CA7220-A3E7-448C-9C2B-27C1FC51BA4F}"/>
              </a:ext>
            </a:extLst>
          </p:cNvPr>
          <p:cNvSpPr>
            <a:spLocks noGrp="1"/>
          </p:cNvSpPr>
          <p:nvPr>
            <p:ph type="body" sz="quarter" idx="13"/>
          </p:nvPr>
        </p:nvSpPr>
        <p:spPr>
          <a:xfrm>
            <a:off x="346077" y="437298"/>
            <a:ext cx="6819223" cy="522794"/>
          </a:xfrm>
        </p:spPr>
        <p:txBody>
          <a:bodyPr>
            <a:normAutofit/>
          </a:bodyPr>
          <a:lstStyle/>
          <a:p>
            <a:r>
              <a:rPr lang="es-ES" sz="1500" dirty="0"/>
              <a:t>EN INCIBE TE AYUDAMOS</a:t>
            </a:r>
          </a:p>
        </p:txBody>
      </p:sp>
      <p:sp>
        <p:nvSpPr>
          <p:cNvPr id="7" name="Marcador de texto 1">
            <a:extLst>
              <a:ext uri="{FF2B5EF4-FFF2-40B4-BE49-F238E27FC236}">
                <a16:creationId xmlns:a16="http://schemas.microsoft.com/office/drawing/2014/main" xmlns="" id="{24F33A2B-17F4-475A-831D-96753C78CCF6}"/>
              </a:ext>
            </a:extLst>
          </p:cNvPr>
          <p:cNvSpPr>
            <a:spLocks noGrp="1"/>
          </p:cNvSpPr>
          <p:nvPr>
            <p:ph type="body" sz="quarter" idx="15"/>
          </p:nvPr>
        </p:nvSpPr>
        <p:spPr>
          <a:xfrm>
            <a:off x="1875299" y="5723050"/>
            <a:ext cx="1464515" cy="626570"/>
          </a:xfrm>
        </p:spPr>
        <p:txBody>
          <a:bodyPr>
            <a:normAutofit fontScale="92500"/>
          </a:bodyPr>
          <a:lstStyle/>
          <a:p>
            <a:pPr algn="ctr"/>
            <a:r>
              <a:rPr lang="en-US" sz="1350" dirty="0" err="1">
                <a:sym typeface="Wingdings" panose="05000000000000000000" pitchFamily="2" charset="2"/>
              </a:rPr>
              <a:t>Recursos</a:t>
            </a:r>
            <a:r>
              <a:rPr lang="en-US" sz="1350" b="0" dirty="0">
                <a:sym typeface="Wingdings" panose="05000000000000000000" pitchFamily="2" charset="2"/>
              </a:rPr>
              <a:t>: </a:t>
            </a:r>
            <a:r>
              <a:rPr lang="en-US" sz="1350" b="0" dirty="0" err="1">
                <a:sym typeface="Wingdings" panose="05000000000000000000" pitchFamily="2" charset="2"/>
              </a:rPr>
              <a:t>servicios</a:t>
            </a:r>
            <a:r>
              <a:rPr lang="en-US" sz="1350" b="0" dirty="0" smtClean="0">
                <a:sym typeface="Wingdings" panose="05000000000000000000" pitchFamily="2" charset="2"/>
              </a:rPr>
              <a:t>, </a:t>
            </a:r>
            <a:r>
              <a:rPr lang="en-US" sz="1350" b="0" dirty="0" err="1" smtClean="0">
                <a:sym typeface="Wingdings" panose="05000000000000000000" pitchFamily="2" charset="2"/>
              </a:rPr>
              <a:t>herramientas</a:t>
            </a:r>
            <a:r>
              <a:rPr lang="en-US" sz="1350" b="0" dirty="0" smtClean="0">
                <a:sym typeface="Wingdings" panose="05000000000000000000" pitchFamily="2" charset="2"/>
              </a:rPr>
              <a:t>, </a:t>
            </a:r>
            <a:r>
              <a:rPr lang="en-US" sz="1350" b="0" dirty="0" err="1">
                <a:sym typeface="Wingdings" panose="05000000000000000000" pitchFamily="2" charset="2"/>
              </a:rPr>
              <a:t>guías</a:t>
            </a:r>
            <a:r>
              <a:rPr lang="en-US" sz="1350" b="0" dirty="0" smtClean="0">
                <a:sym typeface="Wingdings" panose="05000000000000000000" pitchFamily="2" charset="2"/>
              </a:rPr>
              <a:t>, </a:t>
            </a:r>
            <a:r>
              <a:rPr lang="en-US" sz="1350" b="0" dirty="0" err="1" smtClean="0">
                <a:sym typeface="Wingdings" panose="05000000000000000000" pitchFamily="2" charset="2"/>
              </a:rPr>
              <a:t>juegos</a:t>
            </a:r>
            <a:r>
              <a:rPr lang="en-US" sz="1350" b="0" dirty="0" smtClean="0">
                <a:sym typeface="Wingdings" panose="05000000000000000000" pitchFamily="2" charset="2"/>
              </a:rPr>
              <a:t>, etc</a:t>
            </a:r>
            <a:r>
              <a:rPr lang="en-US" sz="1350" b="0" dirty="0">
                <a:sym typeface="Wingdings" panose="05000000000000000000" pitchFamily="2" charset="2"/>
              </a:rPr>
              <a:t>.</a:t>
            </a:r>
          </a:p>
        </p:txBody>
      </p:sp>
      <p:grpSp>
        <p:nvGrpSpPr>
          <p:cNvPr id="8" name="Grupo 7"/>
          <p:cNvGrpSpPr/>
          <p:nvPr/>
        </p:nvGrpSpPr>
        <p:grpSpPr>
          <a:xfrm>
            <a:off x="2278028" y="1403342"/>
            <a:ext cx="7646040" cy="1764162"/>
            <a:chOff x="2278028" y="1489098"/>
            <a:chExt cx="7646040" cy="1764162"/>
          </a:xfrm>
        </p:grpSpPr>
        <p:grpSp>
          <p:nvGrpSpPr>
            <p:cNvPr id="9" name="Grupo 8"/>
            <p:cNvGrpSpPr/>
            <p:nvPr/>
          </p:nvGrpSpPr>
          <p:grpSpPr>
            <a:xfrm>
              <a:off x="2278028" y="1489098"/>
              <a:ext cx="7646040" cy="1764162"/>
              <a:chOff x="1826636" y="2604953"/>
              <a:chExt cx="7646040" cy="1764162"/>
            </a:xfrm>
          </p:grpSpPr>
          <p:pic>
            <p:nvPicPr>
              <p:cNvPr id="16" name="Imagen 15"/>
              <p:cNvPicPr>
                <a:picLocks noChangeAspect="1"/>
              </p:cNvPicPr>
              <p:nvPr/>
            </p:nvPicPr>
            <p:blipFill rotWithShape="1">
              <a:blip r:embed="rId3" cstate="screen">
                <a:extLst>
                  <a:ext uri="{28A0092B-C50C-407E-A947-70E740481C1C}">
                    <a14:useLocalDpi xmlns:a14="http://schemas.microsoft.com/office/drawing/2010/main"/>
                  </a:ext>
                </a:extLst>
              </a:blip>
              <a:srcRect r="-3208"/>
              <a:stretch/>
            </p:blipFill>
            <p:spPr>
              <a:xfrm>
                <a:off x="6218119" y="2604953"/>
                <a:ext cx="3254557" cy="1648162"/>
              </a:xfrm>
              <a:prstGeom prst="rect">
                <a:avLst/>
              </a:prstGeom>
            </p:spPr>
          </p:pic>
          <p:grpSp>
            <p:nvGrpSpPr>
              <p:cNvPr id="17" name="Grupo 16"/>
              <p:cNvGrpSpPr/>
              <p:nvPr/>
            </p:nvGrpSpPr>
            <p:grpSpPr>
              <a:xfrm>
                <a:off x="1826636" y="2771027"/>
                <a:ext cx="3600000" cy="1598088"/>
                <a:chOff x="1826636" y="1622218"/>
                <a:chExt cx="3600000" cy="1598088"/>
              </a:xfrm>
            </p:grpSpPr>
            <p:pic>
              <p:nvPicPr>
                <p:cNvPr id="18" name="Imagen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6636" y="1622218"/>
                  <a:ext cx="3600000" cy="849509"/>
                </a:xfrm>
                <a:prstGeom prst="rect">
                  <a:avLst/>
                </a:prstGeom>
              </p:spPr>
            </p:pic>
            <p:sp>
              <p:nvSpPr>
                <p:cNvPr id="19" name="Marcador de texto 5">
                  <a:extLst>
                    <a:ext uri="{FF2B5EF4-FFF2-40B4-BE49-F238E27FC236}">
                      <a16:creationId xmlns:a16="http://schemas.microsoft.com/office/drawing/2014/main" xmlns="" id="{F4282CF7-3853-4CF0-B0E0-4E31A321E6EF}"/>
                    </a:ext>
                  </a:extLst>
                </p:cNvPr>
                <p:cNvSpPr txBox="1">
                  <a:spLocks/>
                </p:cNvSpPr>
                <p:nvPr/>
              </p:nvSpPr>
              <p:spPr>
                <a:xfrm>
                  <a:off x="1826636" y="2695110"/>
                  <a:ext cx="3600000" cy="525196"/>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n-US" sz="1350" b="1" dirty="0" smtClean="0"/>
                    <a:t>                         </a:t>
                  </a:r>
                  <a:r>
                    <a:rPr lang="en-US" sz="1350" b="1" dirty="0" err="1" smtClean="0"/>
                    <a:t>incibe</a:t>
                  </a:r>
                  <a:endParaRPr lang="es-ES" sz="1350" b="1" dirty="0"/>
                </a:p>
              </p:txBody>
            </p:sp>
          </p:grpSp>
        </p:grpSp>
        <p:grpSp>
          <p:nvGrpSpPr>
            <p:cNvPr id="10" name="Grupo 9"/>
            <p:cNvGrpSpPr/>
            <p:nvPr/>
          </p:nvGrpSpPr>
          <p:grpSpPr>
            <a:xfrm>
              <a:off x="3148916" y="2954823"/>
              <a:ext cx="1213543" cy="247654"/>
              <a:chOff x="3968057" y="2775544"/>
              <a:chExt cx="1800000" cy="367335"/>
            </a:xfrm>
          </p:grpSpPr>
          <p:pic>
            <p:nvPicPr>
              <p:cNvPr id="11" name="Picture 2" descr="Instagram"/>
              <p:cNvPicPr>
                <a:picLocks noChangeAspect="1" noChangeArrowheads="1"/>
              </p:cNvPicPr>
              <p:nvPr/>
            </p:nvPicPr>
            <p:blipFill>
              <a:blip r:embed="rId5"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04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5408057" y="2775544"/>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0" name="Grupo 19"/>
          <p:cNvGrpSpPr/>
          <p:nvPr/>
        </p:nvGrpSpPr>
        <p:grpSpPr>
          <a:xfrm>
            <a:off x="2449933" y="3686627"/>
            <a:ext cx="7292134" cy="1242009"/>
            <a:chOff x="2857303" y="3873974"/>
            <a:chExt cx="7292134" cy="1242009"/>
          </a:xfrm>
        </p:grpSpPr>
        <p:grpSp>
          <p:nvGrpSpPr>
            <p:cNvPr id="21" name="Grupo 20"/>
            <p:cNvGrpSpPr/>
            <p:nvPr/>
          </p:nvGrpSpPr>
          <p:grpSpPr>
            <a:xfrm>
              <a:off x="2857303" y="3873974"/>
              <a:ext cx="2052176" cy="1242009"/>
              <a:chOff x="2857303" y="3873974"/>
              <a:chExt cx="2052176" cy="1242009"/>
            </a:xfrm>
          </p:grpSpPr>
          <p:sp>
            <p:nvSpPr>
              <p:cNvPr id="37" name="Marcador de texto 5">
                <a:extLst>
                  <a:ext uri="{FF2B5EF4-FFF2-40B4-BE49-F238E27FC236}">
                    <a16:creationId xmlns:a16="http://schemas.microsoft.com/office/drawing/2014/main" xmlns="" id="{F4282CF7-3853-4CF0-B0E0-4E31A321E6EF}"/>
                  </a:ext>
                </a:extLst>
              </p:cNvPr>
              <p:cNvSpPr txBox="1">
                <a:spLocks/>
              </p:cNvSpPr>
              <p:nvPr/>
            </p:nvSpPr>
            <p:spPr>
              <a:xfrm>
                <a:off x="2857303" y="4589736"/>
                <a:ext cx="2052176" cy="526247"/>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www.osi.es </a:t>
                </a:r>
              </a:p>
              <a:p>
                <a:pPr algn="ctr">
                  <a:spcBef>
                    <a:spcPts val="600"/>
                  </a:spcBef>
                </a:pPr>
                <a:r>
                  <a:rPr lang="es-ES" sz="1350" b="1" dirty="0" smtClean="0"/>
                  <a:t>                   </a:t>
                </a:r>
                <a:r>
                  <a:rPr lang="es-ES" sz="1350" b="1" dirty="0" err="1" smtClean="0"/>
                  <a:t>osiseguridad</a:t>
                </a:r>
                <a:endParaRPr lang="es-ES" sz="1350" b="1" dirty="0"/>
              </a:p>
            </p:txBody>
          </p:sp>
          <p:pic>
            <p:nvPicPr>
              <p:cNvPr id="38" name="Imagen 37"/>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53771" y="3873974"/>
                <a:ext cx="1876973" cy="570914"/>
              </a:xfrm>
              <a:prstGeom prst="rect">
                <a:avLst/>
              </a:prstGeom>
            </p:spPr>
          </p:pic>
          <p:grpSp>
            <p:nvGrpSpPr>
              <p:cNvPr id="39" name="Grupo 38"/>
              <p:cNvGrpSpPr/>
              <p:nvPr/>
            </p:nvGrpSpPr>
            <p:grpSpPr>
              <a:xfrm>
                <a:off x="2986990" y="4825742"/>
                <a:ext cx="728127" cy="251746"/>
                <a:chOff x="3968057" y="2777768"/>
                <a:chExt cx="1080002" cy="373405"/>
              </a:xfrm>
            </p:grpSpPr>
            <p:pic>
              <p:nvPicPr>
                <p:cNvPr id="40"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upo 21"/>
            <p:cNvGrpSpPr/>
            <p:nvPr/>
          </p:nvGrpSpPr>
          <p:grpSpPr>
            <a:xfrm>
              <a:off x="5487011" y="3873974"/>
              <a:ext cx="1547748" cy="1224395"/>
              <a:chOff x="5487011" y="3873974"/>
              <a:chExt cx="1547748" cy="1224395"/>
            </a:xfrm>
          </p:grpSpPr>
          <p:pic>
            <p:nvPicPr>
              <p:cNvPr id="31" name="Imagen 30"/>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487012" y="3873974"/>
                <a:ext cx="1547747" cy="570914"/>
              </a:xfrm>
              <a:prstGeom prst="rect">
                <a:avLst/>
              </a:prstGeom>
            </p:spPr>
          </p:pic>
          <p:sp>
            <p:nvSpPr>
              <p:cNvPr id="32" name="Marcador de texto 5">
                <a:extLst>
                  <a:ext uri="{FF2B5EF4-FFF2-40B4-BE49-F238E27FC236}">
                    <a16:creationId xmlns:a16="http://schemas.microsoft.com/office/drawing/2014/main" xmlns="" id="{F4282CF7-3853-4CF0-B0E0-4E31A321E6EF}"/>
                  </a:ext>
                </a:extLst>
              </p:cNvPr>
              <p:cNvSpPr txBox="1">
                <a:spLocks/>
              </p:cNvSpPr>
              <p:nvPr/>
            </p:nvSpPr>
            <p:spPr>
              <a:xfrm>
                <a:off x="5487011" y="4549671"/>
                <a:ext cx="1547748" cy="548698"/>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www.is4k.es </a:t>
                </a:r>
              </a:p>
              <a:p>
                <a:pPr algn="ctr">
                  <a:spcBef>
                    <a:spcPts val="600"/>
                  </a:spcBef>
                </a:pPr>
                <a:r>
                  <a:rPr lang="es-ES" sz="1350" b="1" dirty="0" smtClean="0"/>
                  <a:t>                is4k</a:t>
                </a:r>
                <a:endParaRPr lang="es-ES" sz="1350" b="1" dirty="0"/>
              </a:p>
            </p:txBody>
          </p:sp>
          <p:grpSp>
            <p:nvGrpSpPr>
              <p:cNvPr id="33" name="Grupo 32"/>
              <p:cNvGrpSpPr/>
              <p:nvPr/>
            </p:nvGrpSpPr>
            <p:grpSpPr>
              <a:xfrm>
                <a:off x="5640220" y="4789745"/>
                <a:ext cx="728127" cy="251746"/>
                <a:chOff x="3968057" y="2777768"/>
                <a:chExt cx="1080002" cy="373405"/>
              </a:xfrm>
            </p:grpSpPr>
            <p:pic>
              <p:nvPicPr>
                <p:cNvPr id="34"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3968057" y="278287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328057" y="2777768"/>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YouTube"/>
                <p:cNvPicPr>
                  <a:picLocks noChangeAspect="1" noChangeArrowheads="1"/>
                </p:cNvPicPr>
                <p:nvPr/>
              </p:nvPicPr>
              <p:blipFill>
                <a:blip r:embed="rId9"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4688058" y="2791173"/>
                  <a:ext cx="360001" cy="36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 name="Grupo 22"/>
            <p:cNvGrpSpPr/>
            <p:nvPr/>
          </p:nvGrpSpPr>
          <p:grpSpPr>
            <a:xfrm>
              <a:off x="7612291" y="3877156"/>
              <a:ext cx="2537146" cy="1238826"/>
              <a:chOff x="7216454" y="3877156"/>
              <a:chExt cx="2537146" cy="1238826"/>
            </a:xfrm>
          </p:grpSpPr>
          <p:pic>
            <p:nvPicPr>
              <p:cNvPr id="24" name="Imagen 2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33081" y="3877156"/>
                <a:ext cx="1616857" cy="570914"/>
              </a:xfrm>
              <a:prstGeom prst="rect">
                <a:avLst/>
              </a:prstGeom>
            </p:spPr>
          </p:pic>
          <p:sp>
            <p:nvSpPr>
              <p:cNvPr id="25" name="Marcador de texto 5">
                <a:extLst>
                  <a:ext uri="{FF2B5EF4-FFF2-40B4-BE49-F238E27FC236}">
                    <a16:creationId xmlns:a16="http://schemas.microsoft.com/office/drawing/2014/main" xmlns="" id="{F4282CF7-3853-4CF0-B0E0-4E31A321E6EF}"/>
                  </a:ext>
                </a:extLst>
              </p:cNvPr>
              <p:cNvSpPr txBox="1">
                <a:spLocks/>
              </p:cNvSpPr>
              <p:nvPr/>
            </p:nvSpPr>
            <p:spPr>
              <a:xfrm>
                <a:off x="7216454" y="4537623"/>
                <a:ext cx="2537146" cy="578359"/>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ts val="600"/>
                  </a:spcBef>
                </a:pPr>
                <a:r>
                  <a:rPr lang="es-ES" sz="1350" b="1" dirty="0" smtClean="0"/>
                  <a:t>www.incibe.es </a:t>
                </a:r>
              </a:p>
              <a:p>
                <a:pPr algn="ctr">
                  <a:spcBef>
                    <a:spcPts val="600"/>
                  </a:spcBef>
                </a:pPr>
                <a:r>
                  <a:rPr lang="es-ES" sz="1350" b="1" dirty="0" smtClean="0"/>
                  <a:t>                      </a:t>
                </a:r>
                <a:r>
                  <a:rPr lang="es-ES" sz="1350" b="1" dirty="0" err="1" smtClean="0"/>
                  <a:t>protegeempresa</a:t>
                </a:r>
                <a:endParaRPr lang="es-ES" sz="1350" b="1" dirty="0"/>
              </a:p>
            </p:txBody>
          </p:sp>
          <p:grpSp>
            <p:nvGrpSpPr>
              <p:cNvPr id="26" name="Grupo 25"/>
              <p:cNvGrpSpPr/>
              <p:nvPr/>
            </p:nvGrpSpPr>
            <p:grpSpPr>
              <a:xfrm>
                <a:off x="7315695" y="4765208"/>
                <a:ext cx="970836" cy="249153"/>
                <a:chOff x="8824517" y="4519023"/>
                <a:chExt cx="970836" cy="249153"/>
              </a:xfrm>
            </p:grpSpPr>
            <p:pic>
              <p:nvPicPr>
                <p:cNvPr id="27" name="Picture 12" descr="Pinterest"/>
                <p:cNvPicPr>
                  <a:picLocks noChangeAspect="1" noChangeArrowheads="1"/>
                </p:cNvPicPr>
                <p:nvPr/>
              </p:nvPicPr>
              <p:blipFill>
                <a:blip r:embed="rId13" cstate="screen">
                  <a:duotone>
                    <a:prstClr val="black"/>
                    <a:schemeClr val="tx1">
                      <a:tint val="45000"/>
                      <a:satMod val="400000"/>
                    </a:schemeClr>
                  </a:duotone>
                  <a:extLst>
                    <a:ext uri="{28A0092B-C50C-407E-A947-70E740481C1C}">
                      <a14:useLocalDpi xmlns:a14="http://schemas.microsoft.com/office/drawing/2010/main"/>
                    </a:ext>
                  </a:extLst>
                </a:blip>
                <a:srcRect/>
                <a:stretch>
                  <a:fillRect/>
                </a:stretch>
              </p:blipFill>
              <p:spPr bwMode="auto">
                <a:xfrm>
                  <a:off x="9554153" y="4519023"/>
                  <a:ext cx="241200" cy="2412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witter"/>
                <p:cNvPicPr>
                  <a:picLocks noChangeAspect="1" noChangeArrowheads="1"/>
                </p:cNvPicPr>
                <p:nvPr/>
              </p:nvPicPr>
              <p:blipFill>
                <a:blip r:embed="rId6"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8824517" y="4525467"/>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LinkedIN"/>
                <p:cNvPicPr>
                  <a:picLocks noChangeAspect="1" noChangeArrowheads="1"/>
                </p:cNvPicPr>
                <p:nvPr/>
              </p:nvPicPr>
              <p:blipFill>
                <a:blip r:embed="rId7"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309935" y="4520522"/>
                  <a:ext cx="242709" cy="24270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Facebook"/>
                <p:cNvPicPr>
                  <a:picLocks noChangeAspect="1" noChangeArrowheads="1"/>
                </p:cNvPicPr>
                <p:nvPr/>
              </p:nvPicPr>
              <p:blipFill>
                <a:blip r:embed="rId8" cstate="screen">
                  <a:duotone>
                    <a:prstClr val="black"/>
                    <a:srgbClr val="67757D">
                      <a:tint val="45000"/>
                      <a:satMod val="400000"/>
                    </a:srgbClr>
                  </a:duotone>
                  <a:extLst>
                    <a:ext uri="{28A0092B-C50C-407E-A947-70E740481C1C}">
                      <a14:useLocalDpi xmlns:a14="http://schemas.microsoft.com/office/drawing/2010/main"/>
                    </a:ext>
                  </a:extLst>
                </a:blip>
                <a:srcRect/>
                <a:stretch>
                  <a:fillRect/>
                </a:stretch>
              </p:blipFill>
              <p:spPr bwMode="auto">
                <a:xfrm>
                  <a:off x="9067226" y="4522021"/>
                  <a:ext cx="242709" cy="242709"/>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43" name="Imagen 44"/>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308908" y="5312041"/>
            <a:ext cx="1318481" cy="1318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agen 43"/>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83462" y="5368731"/>
            <a:ext cx="354598" cy="1157110"/>
          </a:xfrm>
          <a:prstGeom prst="rect">
            <a:avLst/>
          </a:prstGeom>
        </p:spPr>
      </p:pic>
      <p:sp>
        <p:nvSpPr>
          <p:cNvPr id="45" name="Marcador de texto 1">
            <a:extLst>
              <a:ext uri="{FF2B5EF4-FFF2-40B4-BE49-F238E27FC236}">
                <a16:creationId xmlns="" xmlns:a16="http://schemas.microsoft.com/office/drawing/2014/main" id="{24F33A2B-17F4-475A-831D-96753C78CCF6}"/>
              </a:ext>
            </a:extLst>
          </p:cNvPr>
          <p:cNvSpPr>
            <a:spLocks noGrp="1"/>
          </p:cNvSpPr>
          <p:nvPr>
            <p:ph type="body" sz="quarter" idx="15"/>
          </p:nvPr>
        </p:nvSpPr>
        <p:spPr>
          <a:xfrm>
            <a:off x="231182" y="5388636"/>
            <a:ext cx="1554503" cy="416395"/>
          </a:xfrm>
        </p:spPr>
        <p:txBody>
          <a:bodyPr>
            <a:normAutofit/>
          </a:bodyPr>
          <a:lstStyle/>
          <a:p>
            <a:pPr algn="ctr"/>
            <a:r>
              <a:rPr lang="es-ES" sz="1350" b="0" dirty="0">
                <a:sym typeface="Wingdings" panose="05000000000000000000" pitchFamily="2" charset="2"/>
              </a:rPr>
              <a:t>Programas de </a:t>
            </a:r>
            <a:r>
              <a:rPr lang="es-ES" sz="1350" dirty="0">
                <a:sym typeface="Wingdings" panose="05000000000000000000" pitchFamily="2" charset="2"/>
              </a:rPr>
              <a:t>formación</a:t>
            </a:r>
          </a:p>
        </p:txBody>
      </p:sp>
      <p:pic>
        <p:nvPicPr>
          <p:cNvPr id="46" name="Imagen 4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6699" y="5860383"/>
            <a:ext cx="721049" cy="721049"/>
          </a:xfrm>
          <a:prstGeom prst="rect">
            <a:avLst/>
          </a:prstGeom>
        </p:spPr>
      </p:pic>
      <p:pic>
        <p:nvPicPr>
          <p:cNvPr id="47" name="Imagen 4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rot="401678">
            <a:off x="8105148" y="5413106"/>
            <a:ext cx="918338" cy="649224"/>
          </a:xfrm>
          <a:prstGeom prst="rect">
            <a:avLst/>
          </a:prstGeom>
        </p:spPr>
      </p:pic>
      <p:pic>
        <p:nvPicPr>
          <p:cNvPr id="48" name="Imagen 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841017" y="5312673"/>
            <a:ext cx="1272191" cy="954144"/>
          </a:xfrm>
          <a:prstGeom prst="rect">
            <a:avLst/>
          </a:prstGeom>
        </p:spPr>
      </p:pic>
      <p:pic>
        <p:nvPicPr>
          <p:cNvPr id="49" name="Imagen 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rot="21229179">
            <a:off x="7665225" y="5805031"/>
            <a:ext cx="598975" cy="814922"/>
          </a:xfrm>
          <a:prstGeom prst="rect">
            <a:avLst/>
          </a:prstGeom>
        </p:spPr>
      </p:pic>
      <p:pic>
        <p:nvPicPr>
          <p:cNvPr id="50" name="Imagen 4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39988" y="5948023"/>
            <a:ext cx="1106968" cy="649701"/>
          </a:xfrm>
          <a:prstGeom prst="rect">
            <a:avLst/>
          </a:prstGeom>
        </p:spPr>
      </p:pic>
      <p:pic>
        <p:nvPicPr>
          <p:cNvPr id="51" name="Picture 2" descr="Android app on Google Play"/>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4021945" y="5485439"/>
            <a:ext cx="706854" cy="72705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Servicio Antibotnet"/>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3497780" y="6052433"/>
            <a:ext cx="1363791" cy="428768"/>
          </a:xfrm>
          <a:prstGeom prst="rect">
            <a:avLst/>
          </a:prstGeom>
          <a:noFill/>
          <a:extLst>
            <a:ext uri="{909E8E84-426E-40DD-AFC4-6F175D3DCCD1}">
              <a14:hiddenFill xmlns:a14="http://schemas.microsoft.com/office/drawing/2010/main">
                <a:solidFill>
                  <a:srgbClr val="FFFFFF"/>
                </a:solidFill>
              </a14:hiddenFill>
            </a:ext>
          </a:extLst>
        </p:spPr>
      </p:pic>
      <p:pic>
        <p:nvPicPr>
          <p:cNvPr id="53" name="Imagen 5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732778" y="5485439"/>
            <a:ext cx="1548304" cy="1025228"/>
          </a:xfrm>
          <a:prstGeom prst="rect">
            <a:avLst/>
          </a:prstGeom>
        </p:spPr>
      </p:pic>
    </p:spTree>
    <p:extLst>
      <p:ext uri="{BB962C8B-B14F-4D97-AF65-F5344CB8AC3E}">
        <p14:creationId xmlns:p14="http://schemas.microsoft.com/office/powerpoint/2010/main" val="3134209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 Los mensajes no deseados, generalmente de publicidad se conocen con el nombre de:</a:t>
            </a:r>
            <a:endParaRPr lang="es-ES" dirty="0"/>
          </a:p>
          <a:p>
            <a:pPr marL="342900" indent="-342900">
              <a:buFont typeface="+mj-lt"/>
              <a:buAutoNum type="alphaUcPeriod"/>
            </a:pPr>
            <a:r>
              <a:rPr lang="es-ES" i="1" dirty="0"/>
              <a:t>Spam.</a:t>
            </a:r>
          </a:p>
          <a:p>
            <a:pPr marL="342900" indent="-342900">
              <a:buFont typeface="+mj-lt"/>
              <a:buAutoNum type="alphaUcPeriod"/>
            </a:pPr>
            <a:r>
              <a:rPr lang="es-ES" i="1" dirty="0"/>
              <a:t>Phishing.</a:t>
            </a:r>
          </a:p>
          <a:p>
            <a:pPr marL="342900" indent="-342900">
              <a:buFont typeface="+mj-lt"/>
              <a:buAutoNum type="alphaUcPeriod"/>
            </a:pPr>
            <a:r>
              <a:rPr lang="es-ES" i="1" dirty="0" err="1"/>
              <a:t>Smishing</a:t>
            </a:r>
            <a:r>
              <a:rPr lang="es-ES" i="1" dirty="0"/>
              <a:t>.</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57D057EA-C7C2-4BCB-8C46-9AAC0F4D52F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2E362F27-1FA8-421B-A494-936D7203AE2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4907654E-FABF-4AFB-8C4F-F0DBB04B378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2" name="Imagen 11" descr="Imagen que contiene dibujo&#10;&#10;Descripción generada automáticamente">
            <a:extLst>
              <a:ext uri="{FF2B5EF4-FFF2-40B4-BE49-F238E27FC236}">
                <a16:creationId xmlns="" xmlns:a16="http://schemas.microsoft.com/office/drawing/2014/main" id="{79FB637B-F3B0-4A55-B2D9-061402043C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3" name="Diagrama de flujo: terminador 12">
            <a:extLst>
              <a:ext uri="{FF2B5EF4-FFF2-40B4-BE49-F238E27FC236}">
                <a16:creationId xmlns="" xmlns:a16="http://schemas.microsoft.com/office/drawing/2014/main" id="{F8930A70-4641-438F-91E1-DE0AC21A661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Gráfico 13">
            <a:extLst>
              <a:ext uri="{FF2B5EF4-FFF2-40B4-BE49-F238E27FC236}">
                <a16:creationId xmlns="" xmlns:a16="http://schemas.microsoft.com/office/drawing/2014/main" id="{6D3E860B-32CF-4A07-A53C-C6A1CDCD3E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5" name="Gráfico 14">
            <a:extLst>
              <a:ext uri="{FF2B5EF4-FFF2-40B4-BE49-F238E27FC236}">
                <a16:creationId xmlns="" xmlns:a16="http://schemas.microsoft.com/office/drawing/2014/main" id="{BF56B14F-57D5-4518-9D6C-6D3CAAE7648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6" name="Diagrama de flujo: terminador 15">
            <a:extLst>
              <a:ext uri="{FF2B5EF4-FFF2-40B4-BE49-F238E27FC236}">
                <a16:creationId xmlns="" xmlns:a16="http://schemas.microsoft.com/office/drawing/2014/main" id="{ADCE465B-EF91-42F2-90F0-416173CABF0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7" name="Gráfico 16">
            <a:extLst>
              <a:ext uri="{FF2B5EF4-FFF2-40B4-BE49-F238E27FC236}">
                <a16:creationId xmlns="" xmlns:a16="http://schemas.microsoft.com/office/drawing/2014/main" id="{DEF7E1FE-6BC2-4EE0-9431-8DB584831DA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8" name="Imagen 17" descr="Imagen que contiene dibujo&#10;&#10;Descripción generada automáticamente">
            <a:extLst>
              <a:ext uri="{FF2B5EF4-FFF2-40B4-BE49-F238E27FC236}">
                <a16:creationId xmlns="" xmlns:a16="http://schemas.microsoft.com/office/drawing/2014/main" id="{0CB0F092-9FC2-494F-8FC5-CD199AE20AE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9" name="Diagrama de flujo: terminador 18">
            <a:extLst>
              <a:ext uri="{FF2B5EF4-FFF2-40B4-BE49-F238E27FC236}">
                <a16:creationId xmlns="" xmlns:a16="http://schemas.microsoft.com/office/drawing/2014/main" id="{03B443C3-C019-4562-A1AC-6046BEF1857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0" name="Gráfico 19">
            <a:extLst>
              <a:ext uri="{FF2B5EF4-FFF2-40B4-BE49-F238E27FC236}">
                <a16:creationId xmlns="" xmlns:a16="http://schemas.microsoft.com/office/drawing/2014/main" id="{A270200C-EA29-4E17-A7CC-68122B85FCB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1" name="Gráfico 20">
            <a:extLst>
              <a:ext uri="{FF2B5EF4-FFF2-40B4-BE49-F238E27FC236}">
                <a16:creationId xmlns="" xmlns:a16="http://schemas.microsoft.com/office/drawing/2014/main" id="{818C3853-7B31-4546-89C6-91B600334E0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C19E5EA0-A8D0-45DD-A00C-4C3DDF7BA9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855CB4E6-67DE-49E6-9F98-E01AA8866FA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E516347A-0062-43D1-884C-45AB66710B8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496174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2. A través de nuestras interacciones en redes sociales, las empresas pueden:</a:t>
            </a:r>
            <a:endParaRPr lang="es-ES" dirty="0"/>
          </a:p>
          <a:p>
            <a:pPr marL="342900" indent="-342900">
              <a:buFont typeface="+mj-lt"/>
              <a:buAutoNum type="alphaUcPeriod"/>
            </a:pPr>
            <a:r>
              <a:rPr lang="es-ES" dirty="0"/>
              <a:t>Crear patrones de comportamiento.</a:t>
            </a:r>
          </a:p>
          <a:p>
            <a:pPr marL="342900" indent="-342900">
              <a:buFont typeface="+mj-lt"/>
              <a:buAutoNum type="alphaUcPeriod"/>
            </a:pPr>
            <a:r>
              <a:rPr lang="es-ES" dirty="0"/>
              <a:t>Crear perfiles de consumidor.</a:t>
            </a:r>
          </a:p>
          <a:p>
            <a:pPr marL="342900" indent="-342900">
              <a:buFont typeface="+mj-lt"/>
              <a:buAutoNum type="alphaUcPeriod"/>
            </a:pPr>
            <a:r>
              <a:rPr lang="es-ES" dirty="0"/>
              <a:t>Ambas opciones.</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62D531C2-04D9-4145-970D-9BBAA82FB4A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66E9811C-103D-4E03-8CBA-CB3E68E0EE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3A8A6F4D-76EC-44D0-93E8-1C0120A356A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A0E6BDB1-6515-4818-B060-57DB71CDDF1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DE41312D-DC56-4552-BC73-8D96D1E8DD5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9CF306CD-CE28-4D09-A4FD-F2304DF376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F6711A9E-3D43-40B6-868F-C9599BF07D7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C4A8286D-EDD2-4683-91A5-19487D03E38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D20C67D6-83E8-4B6D-A089-56001334B1C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B458060E-AFE1-4070-B20E-50F3BD28B6C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7AE37ADC-EC7F-41A5-A49B-1EA0932ABE2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5B3E9A8C-3C5C-4079-B4B1-E7FE067430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E8E7A420-B2DC-4E5D-A89D-07B5926F412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1F81FE4E-1279-49C4-9C98-5616B3C83CE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245E5467-5E41-4B4D-81B2-9421582E517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AE7F51D6-896C-4FF9-9796-51BC78E4F29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33132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3. El tipo de acoso donde se extorsiona a otra persona mediante el uso de fotografías de carácter íntimo o sexual se conoce como:</a:t>
            </a:r>
          </a:p>
          <a:p>
            <a:pPr marL="342900" indent="-342900">
              <a:buFont typeface="+mj-lt"/>
              <a:buAutoNum type="alphaUcPeriod"/>
            </a:pPr>
            <a:r>
              <a:rPr lang="es-ES" i="1" dirty="0" err="1"/>
              <a:t>Sexting</a:t>
            </a:r>
            <a:r>
              <a:rPr lang="es-ES" i="1" dirty="0"/>
              <a:t>.</a:t>
            </a:r>
          </a:p>
          <a:p>
            <a:pPr marL="342900" indent="-342900">
              <a:buFont typeface="+mj-lt"/>
              <a:buAutoNum type="alphaUcPeriod"/>
            </a:pPr>
            <a:r>
              <a:rPr lang="es-ES" dirty="0"/>
              <a:t>Sextorsión.</a:t>
            </a:r>
          </a:p>
          <a:p>
            <a:pPr marL="342900" indent="-342900">
              <a:buFont typeface="+mj-lt"/>
              <a:buAutoNum type="alphaUcPeriod"/>
            </a:pPr>
            <a:r>
              <a:rPr lang="es-ES" i="1" dirty="0"/>
              <a:t>Grooming.</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FD9BD8D0-B331-4D32-B96B-CB0BA0531EA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2D011395-D111-4288-9F27-7BB44797242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F6BF1808-F38B-421E-9559-8575EDD2C91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D76D0E23-C354-4C01-BE76-F50B44911F4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F9A5170B-9FA6-451D-AC44-26CF308A47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F7039E15-62F3-4484-B5C3-107CA941DE2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2EFA978E-BB48-465E-9185-2AB1951E52C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01980C52-3249-4409-B45F-37F5BBCADF8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B97D06CE-EB2B-4D82-B83A-FCB22185037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5A892DBA-3C34-45E4-8CDD-EEA7C4300C8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073BC1A0-E4AD-43FA-AC4B-6838C933FD9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DD6A36C7-BB04-4988-9E80-A30D6F96AAC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5A3C48C4-B69B-4A58-8A44-D1D2117152E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C7709907-B8DF-4A1A-9FC2-E4EBB666C0D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C8DC4DDE-AA5C-42B1-B249-CA9A8B7454E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666951AB-6C95-44EA-8D9D-1B2CEAF0974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461691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4. ¿Cuál de las siguientes opciones puede ser configurada desde el perfil de nuestras redes sociales?</a:t>
            </a:r>
          </a:p>
          <a:p>
            <a:pPr marL="342900" indent="-342900">
              <a:buFont typeface="+mj-lt"/>
              <a:buAutoNum type="alphaUcPeriod"/>
            </a:pPr>
            <a:r>
              <a:rPr lang="es-ES" dirty="0"/>
              <a:t>El número de seguidores.</a:t>
            </a:r>
          </a:p>
          <a:p>
            <a:pPr marL="342900" indent="-342900">
              <a:buFont typeface="+mj-lt"/>
              <a:buAutoNum type="alphaUcPeriod"/>
            </a:pPr>
            <a:r>
              <a:rPr lang="es-ES" dirty="0"/>
              <a:t>Filtrar datos sensibles que publiquemos.</a:t>
            </a:r>
          </a:p>
          <a:p>
            <a:pPr marL="342900" indent="-342900">
              <a:buFont typeface="+mj-lt"/>
              <a:buAutoNum type="alphaUcPeriod"/>
            </a:pPr>
            <a:r>
              <a:rPr lang="es-ES" dirty="0"/>
              <a:t>Quién puede ver nuestras publicaciones.</a:t>
            </a:r>
          </a:p>
          <a:p>
            <a:pPr marL="0" indent="0">
              <a:buNone/>
            </a:pPr>
            <a:endParaRPr lang="es-ES" dirty="0"/>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E0A22626-6716-41D2-BCB1-8F87C651299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1E0CABF2-4724-4D6F-B138-777BD9305A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25AF8DE9-393F-40FF-9D81-3AFC43AD483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239C40CD-0960-46E1-BD57-8179396DFD6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8E209326-4756-4734-9532-9A4E1915F9E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4A4260A5-ECD2-4E69-9EC2-131690CAC9D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270F90BB-4589-413A-B5D6-3FAF117622A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2FBE61D8-5836-478D-B351-CE1EDF5972E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6D121A0D-EC07-4BCF-A332-4B61B5BC925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532DACA2-CE98-4D27-BDCD-FB8AF03BE1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AB31A2E7-C15A-4B2A-B1E7-E5B60D801DD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7E8EEE5F-F00D-4AA2-AA80-C03F5280A16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66C320CF-5380-4C37-B050-0A5FFA3EF18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884B80EA-1C1F-4A3B-9801-783BBAFA767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25CEFB2E-6381-4554-A4BC-5FC2EA8BD8D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B2AACF7B-DB05-4C32-8EEA-7111740EB8B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505133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5. Si queremos mejorar la seguridad y privacidad de nuestra cuenta en una red social, la mejor opción es:</a:t>
            </a:r>
            <a:endParaRPr lang="es-ES" dirty="0"/>
          </a:p>
          <a:p>
            <a:pPr marL="342900" indent="-342900">
              <a:buFont typeface="+mj-lt"/>
              <a:buAutoNum type="alphaUcPeriod"/>
            </a:pPr>
            <a:r>
              <a:rPr lang="es-ES" dirty="0"/>
              <a:t>Utilizar una contraseña robusta.</a:t>
            </a:r>
          </a:p>
          <a:p>
            <a:pPr marL="342900" indent="-342900">
              <a:buFont typeface="+mj-lt"/>
              <a:buAutoNum type="alphaUcPeriod"/>
            </a:pPr>
            <a:r>
              <a:rPr lang="es-ES" dirty="0"/>
              <a:t>Poner nuestro perfil en privado.</a:t>
            </a:r>
          </a:p>
          <a:p>
            <a:pPr marL="342900" indent="-342900">
              <a:buFont typeface="+mj-lt"/>
              <a:buAutoNum type="alphaUcPeriod"/>
            </a:pPr>
            <a:r>
              <a:rPr lang="es-ES" dirty="0"/>
              <a:t>Ambas opciones.</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0DFEBC54-EC42-47DC-B650-D15760AE7FE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E9637181-DE52-4F61-842C-3DB77122D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5AF03F45-B627-4F80-86B7-BC686FF812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8D7B4A59-18D9-4072-BCC8-9B214D8E1A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B137DD48-BB68-451B-99FA-724E158B11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B983C2E4-EA87-40CE-8F01-4B2F9A6FC89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A6022172-980F-41DA-B425-38A0E94489E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B7CF6869-3C5D-4982-8FB2-14FA5619A7C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B9941E9A-5AFA-4022-9950-EBB7C604C17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2848B42A-1247-4958-B96D-CA3B8997EFE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BE4D676E-159F-4967-9785-F424050531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F9EFED0F-1D95-48D3-9025-EF3AB3A62FE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42A12347-874D-4894-97F4-39F525FC4B8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E6BBBAAD-5376-4439-915B-B4C08D63DD7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A54583DA-9091-4ED4-8D39-824C46DDE66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81400822-CB82-4865-A9B6-45E8DD80440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88786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3C9BB263-DD6B-4124-8290-E425D0074F55}"/>
              </a:ext>
            </a:extLst>
          </p:cNvPr>
          <p:cNvSpPr>
            <a:spLocks noGrp="1"/>
          </p:cNvSpPr>
          <p:nvPr>
            <p:ph type="body" sz="quarter" idx="15"/>
          </p:nvPr>
        </p:nvSpPr>
        <p:spPr>
          <a:xfrm>
            <a:off x="346075" y="1473199"/>
            <a:ext cx="6536945" cy="1252175"/>
          </a:xfrm>
        </p:spPr>
        <p:txBody>
          <a:bodyPr>
            <a:noAutofit/>
          </a:bodyPr>
          <a:lstStyle/>
          <a:p>
            <a:r>
              <a:rPr lang="es-ES" sz="1800" b="0" dirty="0"/>
              <a:t>La </a:t>
            </a:r>
            <a:r>
              <a:rPr lang="es-ES" sz="1800" dirty="0"/>
              <a:t>configuración de seguridad y privacidad </a:t>
            </a:r>
            <a:r>
              <a:rPr lang="es-ES" sz="1800" b="0" dirty="0"/>
              <a:t>de nuestros servicios es fundamental para </a:t>
            </a:r>
            <a:r>
              <a:rPr lang="es-ES" sz="1800" dirty="0"/>
              <a:t>protegernos frente las amenazas.</a:t>
            </a:r>
          </a:p>
        </p:txBody>
      </p:sp>
      <p:sp>
        <p:nvSpPr>
          <p:cNvPr id="9" name="Marcador de texto 8">
            <a:extLst>
              <a:ext uri="{FF2B5EF4-FFF2-40B4-BE49-F238E27FC236}">
                <a16:creationId xmlns="" xmlns:a16="http://schemas.microsoft.com/office/drawing/2014/main" id="{FAF402CE-DE90-4AD1-836D-36D42B274563}"/>
              </a:ext>
            </a:extLst>
          </p:cNvPr>
          <p:cNvSpPr>
            <a:spLocks noGrp="1"/>
          </p:cNvSpPr>
          <p:nvPr>
            <p:ph type="body" sz="quarter" idx="13"/>
          </p:nvPr>
        </p:nvSpPr>
        <p:spPr>
          <a:xfrm>
            <a:off x="346075" y="437298"/>
            <a:ext cx="7323967" cy="664554"/>
          </a:xfrm>
        </p:spPr>
        <p:txBody>
          <a:bodyPr>
            <a:normAutofit/>
          </a:bodyPr>
          <a:lstStyle/>
          <a:p>
            <a:r>
              <a:rPr lang="es-ES" sz="2000" dirty="0"/>
              <a:t>1. SEGURIDAD Y PRIVACIDAD DE CORREO ELECTRÓNICO Y REDES SOCIALES</a:t>
            </a:r>
          </a:p>
        </p:txBody>
      </p:sp>
      <p:sp>
        <p:nvSpPr>
          <p:cNvPr id="22" name="Marcador de texto 9">
            <a:extLst>
              <a:ext uri="{FF2B5EF4-FFF2-40B4-BE49-F238E27FC236}">
                <a16:creationId xmlns="" xmlns:a16="http://schemas.microsoft.com/office/drawing/2014/main" id="{1455E284-79D8-46E6-A653-005BBDB0D46D}"/>
              </a:ext>
            </a:extLst>
          </p:cNvPr>
          <p:cNvSpPr txBox="1">
            <a:spLocks/>
          </p:cNvSpPr>
          <p:nvPr/>
        </p:nvSpPr>
        <p:spPr>
          <a:xfrm>
            <a:off x="346074" y="3096723"/>
            <a:ext cx="7129749" cy="664554"/>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Tx/>
              <a:buNone/>
              <a:defRPr sz="2400" b="1"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1800" dirty="0"/>
          </a:p>
        </p:txBody>
      </p:sp>
      <p:pic>
        <p:nvPicPr>
          <p:cNvPr id="24" name="Imagen 23" descr="Imagen que contiene cuarto, tabla&#10;&#10;Descripción generada automáticamente">
            <a:extLst>
              <a:ext uri="{FF2B5EF4-FFF2-40B4-BE49-F238E27FC236}">
                <a16:creationId xmlns="" xmlns:a16="http://schemas.microsoft.com/office/drawing/2014/main" id="{3C2324E6-8506-4687-9629-3FE2761468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5823" y="1473200"/>
            <a:ext cx="3666836" cy="3666836"/>
          </a:xfrm>
          <a:prstGeom prst="rect">
            <a:avLst/>
          </a:prstGeom>
        </p:spPr>
      </p:pic>
      <p:sp>
        <p:nvSpPr>
          <p:cNvPr id="25" name="Diagrama de flujo: terminador 24">
            <a:extLst>
              <a:ext uri="{FF2B5EF4-FFF2-40B4-BE49-F238E27FC236}">
                <a16:creationId xmlns="" xmlns:a16="http://schemas.microsoft.com/office/drawing/2014/main" id="{211C8C57-1527-4953-8A1D-C17155C0DCB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3B5E3983-E411-43CE-8451-E0F0B20B34E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7" name="Gráfico 26">
            <a:extLst>
              <a:ext uri="{FF2B5EF4-FFF2-40B4-BE49-F238E27FC236}">
                <a16:creationId xmlns="" xmlns:a16="http://schemas.microsoft.com/office/drawing/2014/main" id="{904164F1-D9FD-4B0C-8538-3DBCA21E8D8C}"/>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6F8A8208-316D-4501-AD50-91B47BD01D2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9" name="Imagen 28" descr="Imagen que contiene reloj&#10;&#10;Descripción generada automáticamente">
            <a:extLst>
              <a:ext uri="{FF2B5EF4-FFF2-40B4-BE49-F238E27FC236}">
                <a16:creationId xmlns="" xmlns:a16="http://schemas.microsoft.com/office/drawing/2014/main" id="{AF48E031-912C-46A4-B98F-8C1A106BB84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30" name="Imagen 29" descr="Imagen que contiene dibujo&#10;&#10;Descripción generada automáticamente">
            <a:extLst>
              <a:ext uri="{FF2B5EF4-FFF2-40B4-BE49-F238E27FC236}">
                <a16:creationId xmlns="" xmlns:a16="http://schemas.microsoft.com/office/drawing/2014/main" id="{0EC469F0-4934-4020-8CD3-C7BA9FBB3C4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31" name="Diagrama de flujo: terminador 30">
            <a:extLst>
              <a:ext uri="{FF2B5EF4-FFF2-40B4-BE49-F238E27FC236}">
                <a16:creationId xmlns="" xmlns:a16="http://schemas.microsoft.com/office/drawing/2014/main" id="{60FBB75E-574E-484E-A912-DCB44429E85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2" name="Gráfico 31">
            <a:extLst>
              <a:ext uri="{FF2B5EF4-FFF2-40B4-BE49-F238E27FC236}">
                <a16:creationId xmlns="" xmlns:a16="http://schemas.microsoft.com/office/drawing/2014/main" id="{74D1EC8A-3ED5-491C-9FEC-AEAFF3CAAC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3" name="Gráfico 32">
            <a:extLst>
              <a:ext uri="{FF2B5EF4-FFF2-40B4-BE49-F238E27FC236}">
                <a16:creationId xmlns="" xmlns:a16="http://schemas.microsoft.com/office/drawing/2014/main" id="{3C5A5871-C3B3-4A99-A1A5-2B5CB2398E8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34" name="Diagrama de flujo: terminador 33">
            <a:extLst>
              <a:ext uri="{FF2B5EF4-FFF2-40B4-BE49-F238E27FC236}">
                <a16:creationId xmlns="" xmlns:a16="http://schemas.microsoft.com/office/drawing/2014/main" id="{029BC6FD-C3F6-4E25-933E-96F1912B33A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0AE64D17-3A61-48B9-AA0B-5089A4F2D1C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C69D2F92-AF5E-4005-AE35-0FBA1BBD91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7" name="Diagrama de flujo: terminador 36">
            <a:extLst>
              <a:ext uri="{FF2B5EF4-FFF2-40B4-BE49-F238E27FC236}">
                <a16:creationId xmlns="" xmlns:a16="http://schemas.microsoft.com/office/drawing/2014/main" id="{BFCFDCC5-BED5-4E7D-870B-053C5F7C4B8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8" name="Gráfico 37">
            <a:extLst>
              <a:ext uri="{FF2B5EF4-FFF2-40B4-BE49-F238E27FC236}">
                <a16:creationId xmlns="" xmlns:a16="http://schemas.microsoft.com/office/drawing/2014/main" id="{CF2DC28B-E305-409C-80E0-4C1F8A5EE41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9" name="Gráfico 38">
            <a:extLst>
              <a:ext uri="{FF2B5EF4-FFF2-40B4-BE49-F238E27FC236}">
                <a16:creationId xmlns="" xmlns:a16="http://schemas.microsoft.com/office/drawing/2014/main" id="{416F9119-9E9F-491F-9049-26CAC94BE53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40" name="Imagen 39" descr="Imagen que contiene dibujo&#10;&#10;Descripción generada automáticamente">
            <a:extLst>
              <a:ext uri="{FF2B5EF4-FFF2-40B4-BE49-F238E27FC236}">
                <a16:creationId xmlns="" xmlns:a16="http://schemas.microsoft.com/office/drawing/2014/main" id="{33ACF609-2067-433A-B5FE-A51BAE148C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1" name="Imagen 40" descr="Imagen que contiene dibujo&#10;&#10;Descripción generada automáticamente">
            <a:extLst>
              <a:ext uri="{FF2B5EF4-FFF2-40B4-BE49-F238E27FC236}">
                <a16:creationId xmlns="" xmlns:a16="http://schemas.microsoft.com/office/drawing/2014/main" id="{0E90B781-AD3C-4655-A26E-3BAD4CF4FCB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42" name="Imagen 41" descr="Imagen que contiene dibujo&#10;&#10;Descripción generada automáticamente">
            <a:extLst>
              <a:ext uri="{FF2B5EF4-FFF2-40B4-BE49-F238E27FC236}">
                <a16:creationId xmlns="" xmlns:a16="http://schemas.microsoft.com/office/drawing/2014/main" id="{4A6A19C2-BA70-4D5D-8B0D-43923BFD264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Imagen que contiene reloj, medidor&#10;&#10;Descripción generada automáticamente">
            <a:extLst>
              <a:ext uri="{FF2B5EF4-FFF2-40B4-BE49-F238E27FC236}">
                <a16:creationId xmlns="" xmlns:a16="http://schemas.microsoft.com/office/drawing/2014/main" id="{D5D732BB-B2A3-463F-B67C-721C45C2205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9584" y="3306618"/>
            <a:ext cx="5749925" cy="1222817"/>
          </a:xfrm>
          <a:prstGeom prst="rect">
            <a:avLst/>
          </a:prstGeom>
        </p:spPr>
      </p:pic>
    </p:spTree>
    <p:extLst>
      <p:ext uri="{BB962C8B-B14F-4D97-AF65-F5344CB8AC3E}">
        <p14:creationId xmlns:p14="http://schemas.microsoft.com/office/powerpoint/2010/main" val="1547121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6. Ante un caso de suplantación de identidad en una red social, deberemos:</a:t>
            </a:r>
            <a:endParaRPr lang="es-ES" dirty="0"/>
          </a:p>
          <a:p>
            <a:pPr marL="342900" indent="-342900">
              <a:buFont typeface="+mj-lt"/>
              <a:buAutoNum type="alphaUcPeriod"/>
            </a:pPr>
            <a:r>
              <a:rPr lang="es-ES" dirty="0"/>
              <a:t>Denunciarlo a la red social y a las Fuerzas y Cuerpos de Seguridad.</a:t>
            </a:r>
          </a:p>
          <a:p>
            <a:pPr marL="342900" indent="-342900">
              <a:buFont typeface="+mj-lt"/>
              <a:buAutoNum type="alphaUcPeriod"/>
            </a:pPr>
            <a:r>
              <a:rPr lang="es-ES" dirty="0"/>
              <a:t>Denunciarlo a la red social y confrontar al usuario.</a:t>
            </a:r>
          </a:p>
          <a:p>
            <a:pPr marL="342900" indent="-342900">
              <a:buFont typeface="+mj-lt"/>
              <a:buAutoNum type="alphaUcPeriod"/>
            </a:pPr>
            <a:r>
              <a:rPr lang="es-ES" dirty="0"/>
              <a:t>Confrontar al usuario pues las redes sociales no ayudan.</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CFDF6258-E5A7-44CB-B119-5A1C01D83CD6}"/>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3D6D3EE8-FE4D-4F24-B836-3BBB5C5CB83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E6CFCD70-F056-4865-9A63-D8A3B56AF57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DD3F5A4B-826A-4222-BF7C-486D2068B6A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4D5A2129-F397-4AC0-9C9F-03DC0906298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3C50896B-9A12-4F86-8A2D-AD1018DD75C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44140588-B03D-4343-9366-415079EE6B4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45E31BBE-8FC1-48D5-B35B-CF079E18D02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E0C4FE21-C16F-46CA-9E49-5534576D698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CD86C8C8-9644-450F-9DE9-A1420F71756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1592F29A-9B16-4827-A2E6-5E37D126051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C25BEBAB-504F-4C5E-90E5-E7750F3F2BE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2CEFDCB4-0EDC-438B-BDED-01C3E8A7749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86791720-D71B-4DEC-A9E1-E79B5D351F9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61E35E20-B71D-44DE-B7AD-07A675A7781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E0AB4A68-58E7-44DC-8DE6-C97270C4DA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11698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7. De las siguientes opciones, ¿cuál es la mejor para comenzar a construir nuestra contraseña?</a:t>
            </a:r>
          </a:p>
          <a:p>
            <a:pPr marL="342900" indent="-342900">
              <a:buFont typeface="+mj-lt"/>
              <a:buAutoNum type="alphaUcPeriod"/>
            </a:pPr>
            <a:r>
              <a:rPr lang="es-ES" dirty="0"/>
              <a:t>Números.</a:t>
            </a:r>
          </a:p>
          <a:p>
            <a:pPr marL="342900" indent="-342900">
              <a:buFont typeface="+mj-lt"/>
              <a:buAutoNum type="alphaUcPeriod"/>
            </a:pPr>
            <a:r>
              <a:rPr lang="es-ES" dirty="0"/>
              <a:t>Nuestro cumpleaños.</a:t>
            </a:r>
          </a:p>
          <a:p>
            <a:pPr marL="342900" indent="-342900">
              <a:buFont typeface="+mj-lt"/>
              <a:buAutoNum type="alphaUcPeriod"/>
            </a:pPr>
            <a:r>
              <a:rPr lang="es-ES" dirty="0"/>
              <a:t>Una combinación de palabras.</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037EB147-2E77-401E-964F-E39267BCC6F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79DC50C0-25D6-4146-8660-25ED157967D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D06C3CFB-E280-421A-B0AA-403D2785B75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0" name="Imagen 9" descr="Imagen que contiene dibujo&#10;&#10;Descripción generada automáticamente">
            <a:extLst>
              <a:ext uri="{FF2B5EF4-FFF2-40B4-BE49-F238E27FC236}">
                <a16:creationId xmlns="" xmlns:a16="http://schemas.microsoft.com/office/drawing/2014/main" id="{F108E04F-E1A8-4C12-9E80-D56EA62004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1" name="Diagrama de flujo: terminador 10">
            <a:extLst>
              <a:ext uri="{FF2B5EF4-FFF2-40B4-BE49-F238E27FC236}">
                <a16:creationId xmlns="" xmlns:a16="http://schemas.microsoft.com/office/drawing/2014/main" id="{9FEA120C-FD9B-4449-AE77-580FF44D6AD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167C45CD-3897-4AC9-88EC-FCF255DD76E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81578BD0-DE9F-4B98-9711-8FFF978B54E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4" name="Diagrama de flujo: terminador 13">
            <a:extLst>
              <a:ext uri="{FF2B5EF4-FFF2-40B4-BE49-F238E27FC236}">
                <a16:creationId xmlns="" xmlns:a16="http://schemas.microsoft.com/office/drawing/2014/main" id="{4DD59BE8-DC45-4116-87E8-257006A9A82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2004C7AC-6344-457A-BBAB-7C2AF763CB2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75C88CA3-8755-417A-B841-CB94D8BA4B9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7" name="Diagrama de flujo: terminador 16">
            <a:extLst>
              <a:ext uri="{FF2B5EF4-FFF2-40B4-BE49-F238E27FC236}">
                <a16:creationId xmlns="" xmlns:a16="http://schemas.microsoft.com/office/drawing/2014/main" id="{AF52B943-D163-46A5-960E-155ABF258F2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86CD59FE-89B1-4D8B-B27F-0AC5288EEA1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C2B41381-BF22-45CA-8B62-9C375D2DDA3F}"/>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AA05B1E3-F24E-421D-8A5F-DF06389B7B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dibujo&#10;&#10;Descripción generada automáticamente">
            <a:extLst>
              <a:ext uri="{FF2B5EF4-FFF2-40B4-BE49-F238E27FC236}">
                <a16:creationId xmlns="" xmlns:a16="http://schemas.microsoft.com/office/drawing/2014/main" id="{3223C37F-6080-458F-BFDA-893F469401E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163284EB-2B5F-430E-BE6D-85CF514E156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1379175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8. ¿Cuál de las siguientes opciones es la menos efectiva para identificar una app </a:t>
            </a:r>
            <a:r>
              <a:rPr lang="es-ES" b="1"/>
              <a:t>maliciosa</a:t>
            </a:r>
            <a:r>
              <a:rPr lang="es-ES" b="1" smtClean="0"/>
              <a:t>?</a:t>
            </a:r>
            <a:endParaRPr lang="es-ES" b="1" dirty="0"/>
          </a:p>
          <a:p>
            <a:pPr marL="342900" indent="-342900">
              <a:buFont typeface="+mj-lt"/>
              <a:buAutoNum type="alphaUcPeriod"/>
            </a:pPr>
            <a:r>
              <a:rPr lang="es-ES" dirty="0"/>
              <a:t>Comprobar los comentarios de otros usuarios.</a:t>
            </a:r>
          </a:p>
          <a:p>
            <a:pPr marL="342900" indent="-342900">
              <a:buFont typeface="+mj-lt"/>
              <a:buAutoNum type="alphaUcPeriod"/>
            </a:pPr>
            <a:r>
              <a:rPr lang="es-ES" dirty="0"/>
              <a:t>Ver si permite los </a:t>
            </a:r>
            <a:r>
              <a:rPr lang="es-ES" dirty="0" err="1"/>
              <a:t>micropagos</a:t>
            </a:r>
            <a:r>
              <a:rPr lang="es-ES" dirty="0"/>
              <a:t>.</a:t>
            </a:r>
          </a:p>
          <a:p>
            <a:pPr marL="342900" indent="-342900">
              <a:buFont typeface="+mj-lt"/>
              <a:buAutoNum type="alphaUcPeriod"/>
            </a:pPr>
            <a:r>
              <a:rPr lang="es-ES" dirty="0"/>
              <a:t>Analizar los permisos que solicita.</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D12AF153-1D74-46E9-9A82-0E1E80E9F7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122CABBE-0964-46C3-804D-1BE1B89B06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07EB2440-EFC6-468D-AFE5-F0CAE191819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1" name="Diagrama de flujo: terminador 10">
            <a:extLst>
              <a:ext uri="{FF2B5EF4-FFF2-40B4-BE49-F238E27FC236}">
                <a16:creationId xmlns="" xmlns:a16="http://schemas.microsoft.com/office/drawing/2014/main" id="{8F2F1D7E-8396-4348-905A-B4EAB6C6B50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Gráfico 11">
            <a:extLst>
              <a:ext uri="{FF2B5EF4-FFF2-40B4-BE49-F238E27FC236}">
                <a16:creationId xmlns="" xmlns:a16="http://schemas.microsoft.com/office/drawing/2014/main" id="{5140EADD-6060-4789-B2ED-3950BAC7E8F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3" name="Gráfico 12">
            <a:extLst>
              <a:ext uri="{FF2B5EF4-FFF2-40B4-BE49-F238E27FC236}">
                <a16:creationId xmlns="" xmlns:a16="http://schemas.microsoft.com/office/drawing/2014/main" id="{F1573472-D62B-466F-B188-8DB4D8E7904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4" name="Imagen 13" descr="Imagen que contiene dibujo&#10;&#10;Descripción generada automáticamente">
            <a:extLst>
              <a:ext uri="{FF2B5EF4-FFF2-40B4-BE49-F238E27FC236}">
                <a16:creationId xmlns="" xmlns:a16="http://schemas.microsoft.com/office/drawing/2014/main" id="{A94D7A1A-63D3-48A1-B936-99CE27C8BD9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5" name="Diagrama de flujo: terminador 14">
            <a:extLst>
              <a:ext uri="{FF2B5EF4-FFF2-40B4-BE49-F238E27FC236}">
                <a16:creationId xmlns="" xmlns:a16="http://schemas.microsoft.com/office/drawing/2014/main" id="{14AB17F9-24B2-44C6-B1EB-A4181921EC3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Gráfico 15">
            <a:extLst>
              <a:ext uri="{FF2B5EF4-FFF2-40B4-BE49-F238E27FC236}">
                <a16:creationId xmlns="" xmlns:a16="http://schemas.microsoft.com/office/drawing/2014/main" id="{AD1057AB-08B1-48D1-ADEE-23FFCF35794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9CCDA8FF-5558-46F7-98F4-932CFCFC8DC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8" name="Diagrama de flujo: terminador 17">
            <a:extLst>
              <a:ext uri="{FF2B5EF4-FFF2-40B4-BE49-F238E27FC236}">
                <a16:creationId xmlns="" xmlns:a16="http://schemas.microsoft.com/office/drawing/2014/main" id="{C21B31A5-AC5A-40F7-853C-B3DE16AD34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9" name="Gráfico 18">
            <a:extLst>
              <a:ext uri="{FF2B5EF4-FFF2-40B4-BE49-F238E27FC236}">
                <a16:creationId xmlns="" xmlns:a16="http://schemas.microsoft.com/office/drawing/2014/main" id="{FDD457BD-A71B-4F36-807D-A9A02ED4ADD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CF17CEF7-65AC-4A6C-A3C6-8842BB2A8C8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1" name="Diagrama de flujo: terminador 20">
            <a:extLst>
              <a:ext uri="{FF2B5EF4-FFF2-40B4-BE49-F238E27FC236}">
                <a16:creationId xmlns="" xmlns:a16="http://schemas.microsoft.com/office/drawing/2014/main" id="{C056948E-C04D-4F99-A1DA-BFBA63F8C6D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29323998-5EC6-400F-BF1C-E6954F3EA49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EFDC05FF-415A-4FCA-AB08-1C09FFB7DA5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AB644ABB-17DA-4519-B980-A246C7D7DAC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D6378136-3254-4A87-B9C6-01194A68B88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E8FE84F9-9169-4759-9E8B-5F67F6E490B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49674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9. El derecho que nos permite solicitar la supresión o eliminación de los datos publicados en Internet se conoce como:</a:t>
            </a:r>
            <a:endParaRPr lang="es-ES" dirty="0"/>
          </a:p>
          <a:p>
            <a:pPr marL="342900" indent="-342900">
              <a:buFont typeface="+mj-lt"/>
              <a:buAutoNum type="alphaUcPeriod"/>
            </a:pPr>
            <a:r>
              <a:rPr lang="es-ES" dirty="0"/>
              <a:t>Oposición.</a:t>
            </a:r>
          </a:p>
          <a:p>
            <a:pPr marL="342900" indent="-342900">
              <a:buFont typeface="+mj-lt"/>
              <a:buAutoNum type="alphaUcPeriod"/>
            </a:pPr>
            <a:r>
              <a:rPr lang="es-ES" dirty="0"/>
              <a:t>Rectificación.</a:t>
            </a:r>
          </a:p>
          <a:p>
            <a:pPr marL="342900" indent="-342900">
              <a:buFont typeface="+mj-lt"/>
              <a:buAutoNum type="alphaUcPeriod"/>
            </a:pPr>
            <a:r>
              <a:rPr lang="es-ES" dirty="0"/>
              <a:t>Cancelación.</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EF579967-6CB8-4D6C-AB32-1DD48485D7B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A856302E-4DB9-4DB9-B82C-4ACD0801B3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4E157DE8-1657-42EF-B9DF-6FC23B4C32D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 xmlns:a16="http://schemas.microsoft.com/office/drawing/2014/main" id="{E86323FB-73FD-4002-BDB7-2E70E9A97E7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 xmlns:a16="http://schemas.microsoft.com/office/drawing/2014/main" id="{7A163F85-AEC5-44BF-BCC2-08951D8B867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 xmlns:a16="http://schemas.microsoft.com/office/drawing/2014/main" id="{C0672318-4E51-4C18-8656-D84A5D27D92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2A517A51-F0FD-4D3D-A3E4-D1E35D50A14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Diagrama de flujo: terminador 13">
            <a:extLst>
              <a:ext uri="{FF2B5EF4-FFF2-40B4-BE49-F238E27FC236}">
                <a16:creationId xmlns="" xmlns:a16="http://schemas.microsoft.com/office/drawing/2014/main" id="{030F4E8E-3B33-4992-86B1-030AA4335E7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 xmlns:a16="http://schemas.microsoft.com/office/drawing/2014/main" id="{3B8CC90D-E37F-4338-AA9D-D3344F990A4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2BA709E6-3DA1-470D-9E2D-1106A25C1A5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7" name="Diagrama de flujo: terminador 16">
            <a:extLst>
              <a:ext uri="{FF2B5EF4-FFF2-40B4-BE49-F238E27FC236}">
                <a16:creationId xmlns="" xmlns:a16="http://schemas.microsoft.com/office/drawing/2014/main" id="{AF408FC2-8503-46C4-BD46-C8BD43A010D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B29DD181-34A4-4BA9-BBD7-2DE7C2BE2EA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5D5635F8-E18A-4B10-A098-09EE6B59AF9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0" name="Diagrama de flujo: terminador 19">
            <a:extLst>
              <a:ext uri="{FF2B5EF4-FFF2-40B4-BE49-F238E27FC236}">
                <a16:creationId xmlns="" xmlns:a16="http://schemas.microsoft.com/office/drawing/2014/main" id="{65448870-BB9D-4B28-86D4-6D652CC9CFC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73E15FD1-6F59-473D-89E6-8FC64C7304C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5C28EE50-CC74-4127-82E1-96443034954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D3110380-FE78-4EB0-A750-6029300A95B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F3A5E280-FA57-4EC3-8B17-05F659E0834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7D89D370-C4CE-4784-B77B-88B30FCA846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318816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 xmlns:a16="http://schemas.microsoft.com/office/drawing/2014/main" id="{8651B9D0-34A3-46BC-BE45-1919379F559A}"/>
              </a:ext>
            </a:extLst>
          </p:cNvPr>
          <p:cNvSpPr>
            <a:spLocks noGrp="1"/>
          </p:cNvSpPr>
          <p:nvPr>
            <p:ph type="body" sz="quarter" idx="15"/>
          </p:nvPr>
        </p:nvSpPr>
        <p:spPr/>
        <p:txBody>
          <a:bodyPr>
            <a:normAutofit/>
          </a:bodyPr>
          <a:lstStyle/>
          <a:p>
            <a:r>
              <a:rPr lang="es-ES" sz="1800" dirty="0"/>
              <a:t>Responde a la siguiente pregunta:</a:t>
            </a:r>
          </a:p>
        </p:txBody>
      </p:sp>
      <p:sp>
        <p:nvSpPr>
          <p:cNvPr id="5" name="Marcador de texto 4">
            <a:extLst>
              <a:ext uri="{FF2B5EF4-FFF2-40B4-BE49-F238E27FC236}">
                <a16:creationId xmlns="" xmlns:a16="http://schemas.microsoft.com/office/drawing/2014/main" id="{878610F3-6843-4022-B97C-F74903D0C3EE}"/>
              </a:ext>
            </a:extLst>
          </p:cNvPr>
          <p:cNvSpPr>
            <a:spLocks noGrp="1"/>
          </p:cNvSpPr>
          <p:nvPr>
            <p:ph type="body" sz="quarter" idx="16"/>
          </p:nvPr>
        </p:nvSpPr>
        <p:spPr>
          <a:xfrm>
            <a:off x="4010526" y="2197100"/>
            <a:ext cx="7902074" cy="3740150"/>
          </a:xfrm>
        </p:spPr>
        <p:txBody>
          <a:bodyPr/>
          <a:lstStyle/>
          <a:p>
            <a:pPr marL="0" indent="0">
              <a:buNone/>
            </a:pPr>
            <a:r>
              <a:rPr lang="es-ES" b="1" dirty="0"/>
              <a:t>10. Antes de subir nuestros archivos a la nube, una medida de seguridad es:</a:t>
            </a:r>
            <a:endParaRPr lang="es-ES" dirty="0"/>
          </a:p>
          <a:p>
            <a:pPr marL="342900" indent="-342900">
              <a:buFont typeface="+mj-lt"/>
              <a:buAutoNum type="alphaUcPeriod"/>
            </a:pPr>
            <a:r>
              <a:rPr lang="es-ES" dirty="0"/>
              <a:t>Eliminarla de nuestro dispositivo.</a:t>
            </a:r>
          </a:p>
          <a:p>
            <a:pPr marL="342900" indent="-342900">
              <a:buFont typeface="+mj-lt"/>
              <a:buAutoNum type="alphaUcPeriod"/>
            </a:pPr>
            <a:r>
              <a:rPr lang="es-ES" dirty="0"/>
              <a:t>Subir solo la información no personal.</a:t>
            </a:r>
          </a:p>
          <a:p>
            <a:pPr marL="342900" indent="-342900">
              <a:buFont typeface="+mj-lt"/>
              <a:buAutoNum type="alphaUcPeriod"/>
            </a:pPr>
            <a:r>
              <a:rPr lang="es-ES" dirty="0"/>
              <a:t>Cifrar la información.</a:t>
            </a:r>
          </a:p>
        </p:txBody>
      </p:sp>
      <p:sp>
        <p:nvSpPr>
          <p:cNvPr id="3" name="Marcador de texto 2">
            <a:extLst>
              <a:ext uri="{FF2B5EF4-FFF2-40B4-BE49-F238E27FC236}">
                <a16:creationId xmlns="" xmlns:a16="http://schemas.microsoft.com/office/drawing/2014/main" id="{7BC513DE-29EB-483E-AB45-901BB5BFA0BB}"/>
              </a:ext>
            </a:extLst>
          </p:cNvPr>
          <p:cNvSpPr>
            <a:spLocks noGrp="1"/>
          </p:cNvSpPr>
          <p:nvPr>
            <p:ph type="body" sz="quarter" idx="13"/>
          </p:nvPr>
        </p:nvSpPr>
        <p:spPr/>
        <p:txBody>
          <a:bodyPr>
            <a:normAutofit/>
          </a:bodyPr>
          <a:lstStyle/>
          <a:p>
            <a:r>
              <a:rPr lang="es-ES" sz="2000" dirty="0"/>
              <a:t>12. Cuestionario de evaluación</a:t>
            </a:r>
          </a:p>
        </p:txBody>
      </p:sp>
      <p:pic>
        <p:nvPicPr>
          <p:cNvPr id="6" name="Gráfico 5">
            <a:extLst>
              <a:ext uri="{FF2B5EF4-FFF2-40B4-BE49-F238E27FC236}">
                <a16:creationId xmlns="" xmlns:a16="http://schemas.microsoft.com/office/drawing/2014/main" id="{20971790-0387-432B-8895-6FB4ED1E1B1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45307" y="2373157"/>
            <a:ext cx="3610379" cy="3564093"/>
          </a:xfrm>
          <a:prstGeom prst="rect">
            <a:avLst/>
          </a:prstGeom>
        </p:spPr>
      </p:pic>
      <p:sp>
        <p:nvSpPr>
          <p:cNvPr id="7" name="Diagrama de flujo: terminador 6">
            <a:extLst>
              <a:ext uri="{FF2B5EF4-FFF2-40B4-BE49-F238E27FC236}">
                <a16:creationId xmlns="" xmlns:a16="http://schemas.microsoft.com/office/drawing/2014/main" id="{BCF8EA53-02B2-42FA-8B1C-327C4379CB0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Gráfico 7">
            <a:extLst>
              <a:ext uri="{FF2B5EF4-FFF2-40B4-BE49-F238E27FC236}">
                <a16:creationId xmlns="" xmlns:a16="http://schemas.microsoft.com/office/drawing/2014/main" id="{6A5366CC-A33E-4EA0-B667-BF7801FC6AD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9" name="Gráfico 8">
            <a:extLst>
              <a:ext uri="{FF2B5EF4-FFF2-40B4-BE49-F238E27FC236}">
                <a16:creationId xmlns="" xmlns:a16="http://schemas.microsoft.com/office/drawing/2014/main" id="{2CD2B3D1-2641-4DBE-93D6-5705EE94D96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0" name="Diagrama de flujo: terminador 9">
            <a:extLst>
              <a:ext uri="{FF2B5EF4-FFF2-40B4-BE49-F238E27FC236}">
                <a16:creationId xmlns="" xmlns:a16="http://schemas.microsoft.com/office/drawing/2014/main" id="{DA76EC2D-EC9C-4CE9-80CC-6ED6125FD00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Gráfico 10">
            <a:extLst>
              <a:ext uri="{FF2B5EF4-FFF2-40B4-BE49-F238E27FC236}">
                <a16:creationId xmlns="" xmlns:a16="http://schemas.microsoft.com/office/drawing/2014/main" id="{F7561216-BC4A-4BDE-9F67-8375BCD58F9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2" name="Gráfico 11">
            <a:extLst>
              <a:ext uri="{FF2B5EF4-FFF2-40B4-BE49-F238E27FC236}">
                <a16:creationId xmlns="" xmlns:a16="http://schemas.microsoft.com/office/drawing/2014/main" id="{A012C605-3F3F-4F27-8F4F-540DD340115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73C42791-8176-4734-807C-66F0C726CB1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Diagrama de flujo: terminador 13">
            <a:extLst>
              <a:ext uri="{FF2B5EF4-FFF2-40B4-BE49-F238E27FC236}">
                <a16:creationId xmlns="" xmlns:a16="http://schemas.microsoft.com/office/drawing/2014/main" id="{31397A55-5133-4C4E-88CE-D1DC72277C18}"/>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Gráfico 14">
            <a:extLst>
              <a:ext uri="{FF2B5EF4-FFF2-40B4-BE49-F238E27FC236}">
                <a16:creationId xmlns="" xmlns:a16="http://schemas.microsoft.com/office/drawing/2014/main" id="{105C9AE6-9B39-412C-95BE-BAD1D3E0B9C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16" name="Gráfico 15">
            <a:extLst>
              <a:ext uri="{FF2B5EF4-FFF2-40B4-BE49-F238E27FC236}">
                <a16:creationId xmlns="" xmlns:a16="http://schemas.microsoft.com/office/drawing/2014/main" id="{8229C04B-346D-40F1-9571-85CD316ABAF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sp>
        <p:nvSpPr>
          <p:cNvPr id="17" name="Diagrama de flujo: terminador 16">
            <a:extLst>
              <a:ext uri="{FF2B5EF4-FFF2-40B4-BE49-F238E27FC236}">
                <a16:creationId xmlns="" xmlns:a16="http://schemas.microsoft.com/office/drawing/2014/main" id="{84130DC5-55D1-4DAF-9831-263C9A89557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3537A041-0029-4648-8D84-FB5067F6922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19" name="Imagen 18" descr="Imagen que contiene dibujo&#10;&#10;Descripción generada automáticamente">
            <a:extLst>
              <a:ext uri="{FF2B5EF4-FFF2-40B4-BE49-F238E27FC236}">
                <a16:creationId xmlns="" xmlns:a16="http://schemas.microsoft.com/office/drawing/2014/main" id="{8D245549-AA9F-4C52-9953-48F53718E8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0" name="Diagrama de flujo: terminador 19">
            <a:extLst>
              <a:ext uri="{FF2B5EF4-FFF2-40B4-BE49-F238E27FC236}">
                <a16:creationId xmlns="" xmlns:a16="http://schemas.microsoft.com/office/drawing/2014/main" id="{DFF4B72D-990B-48DD-ABD4-DCFD1FDA4A9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21BCE43A-2B7F-4B9A-941C-96A82C6695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61370" y="6010083"/>
            <a:ext cx="691200" cy="691200"/>
          </a:xfrm>
          <a:prstGeom prst="rect">
            <a:avLst/>
          </a:prstGeom>
        </p:spPr>
      </p:pic>
      <p:pic>
        <p:nvPicPr>
          <p:cNvPr id="22" name="Gráfico 21">
            <a:extLst>
              <a:ext uri="{FF2B5EF4-FFF2-40B4-BE49-F238E27FC236}">
                <a16:creationId xmlns="" xmlns:a16="http://schemas.microsoft.com/office/drawing/2014/main" id="{84B6BF1C-6BC1-4E01-885D-4281287545D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E8911246-C11F-400D-9A47-CB0B9C268B0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FBDD9FF2-7B6A-4BC4-82E9-5CA3D2025F0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13955940-1A54-40DF-8A4F-C171AE6C912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934426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 xmlns:a16="http://schemas.microsoft.com/office/drawing/2014/main" id="{352D6AC1-D622-4028-9F6B-A4DE9DF46EA3}"/>
              </a:ext>
            </a:extLst>
          </p:cNvPr>
          <p:cNvSpPr>
            <a:spLocks noGrp="1"/>
          </p:cNvSpPr>
          <p:nvPr>
            <p:ph type="body" sz="quarter" idx="10"/>
          </p:nvPr>
        </p:nvSpPr>
        <p:spPr/>
        <p:txBody>
          <a:bodyPr/>
          <a:lstStyle/>
          <a:p>
            <a:r>
              <a:rPr lang="es-ES" dirty="0"/>
              <a:t>Gracias por vuestra atención</a:t>
            </a:r>
          </a:p>
        </p:txBody>
      </p:sp>
    </p:spTree>
    <p:extLst>
      <p:ext uri="{BB962C8B-B14F-4D97-AF65-F5344CB8AC3E}">
        <p14:creationId xmlns:p14="http://schemas.microsoft.com/office/powerpoint/2010/main" val="1416283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871121" y="3457303"/>
            <a:ext cx="940262" cy="209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1"/>
          <p:cNvSpPr>
            <a:spLocks noGrp="1"/>
          </p:cNvSpPr>
          <p:nvPr>
            <p:ph type="body" sz="quarter" idx="10"/>
          </p:nvPr>
        </p:nvSpPr>
        <p:spPr>
          <a:xfrm>
            <a:off x="864437" y="2063935"/>
            <a:ext cx="8926285" cy="2778035"/>
          </a:xfrm>
        </p:spPr>
        <p:txBody>
          <a:bodyPr/>
          <a:lstStyle/>
          <a:p>
            <a:pPr algn="just"/>
            <a:r>
              <a:rPr lang="es-ES" sz="1200" dirty="0">
                <a:solidFill>
                  <a:schemeClr val="tx1"/>
                </a:solidFill>
              </a:rPr>
              <a:t>LICENCIA DE CONTENIDOS</a:t>
            </a:r>
          </a:p>
          <a:p>
            <a:pPr algn="just">
              <a:spcBef>
                <a:spcPts val="600"/>
              </a:spcBef>
              <a:spcAft>
                <a:spcPts val="600"/>
              </a:spcAft>
            </a:pPr>
            <a:r>
              <a:rPr lang="es-ES" sz="900" b="0" dirty="0">
                <a:solidFill>
                  <a:schemeClr val="tx1"/>
                </a:solidFill>
              </a:rPr>
              <a:t>La presente publicación pertenece a Instituto Nacional de </a:t>
            </a:r>
            <a:r>
              <a:rPr lang="es-ES" sz="900" b="0" dirty="0" err="1">
                <a:solidFill>
                  <a:schemeClr val="tx1"/>
                </a:solidFill>
              </a:rPr>
              <a:t>Ciberseguridad</a:t>
            </a:r>
            <a:r>
              <a:rPr lang="es-ES" sz="900" b="0" dirty="0">
                <a:solidFill>
                  <a:schemeClr val="tx1"/>
                </a:solidFill>
              </a:rPr>
              <a:t> (INCIBE) y está bajo licencia Reconocimiento-No </a:t>
            </a:r>
            <a:r>
              <a:rPr lang="es-ES" sz="900" b="0" dirty="0" smtClean="0">
                <a:solidFill>
                  <a:schemeClr val="tx1"/>
                </a:solidFill>
              </a:rPr>
              <a:t>Comercial-</a:t>
            </a:r>
            <a:r>
              <a:rPr lang="es-ES" sz="900" b="0" dirty="0" err="1" smtClean="0">
                <a:solidFill>
                  <a:schemeClr val="tx1"/>
                </a:solidFill>
              </a:rPr>
              <a:t>CompartirIgual</a:t>
            </a:r>
            <a:r>
              <a:rPr lang="es-ES" sz="900" b="0" dirty="0" smtClean="0">
                <a:solidFill>
                  <a:schemeClr val="tx1"/>
                </a:solidFill>
              </a:rPr>
              <a:t> </a:t>
            </a:r>
            <a:r>
              <a:rPr lang="es-ES" sz="900" b="0" dirty="0">
                <a:solidFill>
                  <a:schemeClr val="tx1"/>
                </a:solidFill>
              </a:rPr>
              <a:t>4.0 Internacional de </a:t>
            </a:r>
            <a:r>
              <a:rPr lang="es-ES" sz="900" b="0" dirty="0" err="1">
                <a:solidFill>
                  <a:schemeClr val="tx1"/>
                </a:solidFill>
              </a:rPr>
              <a:t>Creative</a:t>
            </a:r>
            <a:r>
              <a:rPr lang="es-ES" sz="900" b="0" dirty="0">
                <a:solidFill>
                  <a:schemeClr val="tx1"/>
                </a:solidFill>
              </a:rPr>
              <a:t> </a:t>
            </a:r>
            <a:r>
              <a:rPr lang="es-ES" sz="900" b="0" dirty="0" err="1">
                <a:solidFill>
                  <a:schemeClr val="tx1"/>
                </a:solidFill>
              </a:rPr>
              <a:t>Commons</a:t>
            </a:r>
            <a:r>
              <a:rPr lang="es-ES" sz="900" b="0" dirty="0">
                <a:solidFill>
                  <a:schemeClr val="tx1"/>
                </a:solidFill>
              </a:rPr>
              <a:t>. Por esta razón está permitido copiar, distribuir y comunicar públicamente esta obra bajo las condiciones siguientes:</a:t>
            </a:r>
          </a:p>
          <a:p>
            <a:pPr marL="171450" indent="-171450" algn="just">
              <a:spcBef>
                <a:spcPts val="600"/>
              </a:spcBef>
              <a:buFont typeface="Arial" panose="020B0604020202020204" pitchFamily="34" charset="0"/>
              <a:buChar char="•"/>
            </a:pPr>
            <a:r>
              <a:rPr lang="es-ES" sz="900" dirty="0" smtClean="0">
                <a:solidFill>
                  <a:schemeClr val="tx1"/>
                </a:solidFill>
              </a:rPr>
              <a:t>Reconocimiento</a:t>
            </a:r>
            <a:r>
              <a:rPr lang="es-ES" sz="900" b="0" dirty="0">
                <a:solidFill>
                  <a:schemeClr val="tx1"/>
                </a:solidFill>
              </a:rPr>
              <a:t>. El contenido de esta publicación se puede reproducir total o parcialmente por terceros, citando su procedencia y haciendo referencia expresa a INCIBE y su sitio web: </a:t>
            </a:r>
            <a:r>
              <a:rPr lang="es-ES" sz="900" b="0" dirty="0" smtClean="0">
                <a:solidFill>
                  <a:schemeClr val="tx1"/>
                </a:solidFill>
                <a:hlinkClick r:id="rId2"/>
              </a:rPr>
              <a:t>https</a:t>
            </a:r>
            <a:r>
              <a:rPr lang="es-ES" sz="900" b="0" dirty="0">
                <a:solidFill>
                  <a:schemeClr val="tx1"/>
                </a:solidFill>
                <a:hlinkClick r:id="rId2"/>
              </a:rPr>
              <a:t>://</a:t>
            </a:r>
            <a:r>
              <a:rPr lang="es-ES" sz="900" b="0" dirty="0" smtClean="0">
                <a:solidFill>
                  <a:schemeClr val="tx1"/>
                </a:solidFill>
                <a:hlinkClick r:id="rId2"/>
              </a:rPr>
              <a:t>www.incibe.es</a:t>
            </a:r>
            <a:r>
              <a:rPr lang="es-ES" sz="900" b="0" dirty="0" smtClean="0">
                <a:solidFill>
                  <a:schemeClr val="tx1"/>
                </a:solidFill>
              </a:rPr>
              <a:t>. Dicho </a:t>
            </a:r>
            <a:r>
              <a:rPr lang="es-ES" sz="900" b="0" dirty="0">
                <a:solidFill>
                  <a:schemeClr val="tx1"/>
                </a:solidFill>
              </a:rPr>
              <a:t>reconocimiento no podrá en ningún caso sugerir que INCIBE presta apoyo a dicho tercero o apoya el uso que hace de su obra.</a:t>
            </a:r>
          </a:p>
          <a:p>
            <a:pPr marL="171450" indent="-171450" algn="just">
              <a:spcBef>
                <a:spcPts val="600"/>
              </a:spcBef>
              <a:buFont typeface="Arial" panose="020B0604020202020204" pitchFamily="34" charset="0"/>
              <a:buChar char="•"/>
            </a:pPr>
            <a:r>
              <a:rPr lang="es-ES" sz="900" dirty="0">
                <a:solidFill>
                  <a:schemeClr val="tx1"/>
                </a:solidFill>
              </a:rPr>
              <a:t>Uso No Comercial</a:t>
            </a:r>
            <a:r>
              <a:rPr lang="es-ES" sz="900" b="0" dirty="0">
                <a:solidFill>
                  <a:schemeClr val="tx1"/>
                </a:solidFill>
              </a:rPr>
              <a:t>. El material original y los trabajos derivados pueden ser distribuidos, copiados y exhibidos mientras su uso no tenga fines comerciales.</a:t>
            </a:r>
          </a:p>
          <a:p>
            <a:pPr marL="171450" indent="-171450" algn="just">
              <a:spcBef>
                <a:spcPts val="600"/>
              </a:spcBef>
              <a:buFont typeface="Arial" panose="020B0604020202020204" pitchFamily="34" charset="0"/>
              <a:buChar char="•"/>
            </a:pPr>
            <a:r>
              <a:rPr lang="es-ES" sz="900" dirty="0">
                <a:solidFill>
                  <a:schemeClr val="tx1"/>
                </a:solidFill>
              </a:rPr>
              <a:t>Compartir Igual</a:t>
            </a:r>
            <a:r>
              <a:rPr lang="es-ES" sz="900" b="0" dirty="0">
                <a:solidFill>
                  <a:schemeClr val="tx1"/>
                </a:solidFill>
              </a:rPr>
              <a:t>. Si altera o transforma esta obra, o genera una obra derivada, sólo puede distribuirla bajo esta misma licencia.</a:t>
            </a:r>
          </a:p>
          <a:p>
            <a:pPr algn="just">
              <a:spcBef>
                <a:spcPts val="600"/>
              </a:spcBef>
            </a:pPr>
            <a:r>
              <a:rPr lang="es-ES" sz="900" b="0" dirty="0">
                <a:solidFill>
                  <a:schemeClr val="tx1"/>
                </a:solidFill>
              </a:rPr>
              <a:t>Al reutilizar o distribuir la obra, tiene que dejar bien claro los términos de la licencia de esta obra.</a:t>
            </a:r>
          </a:p>
          <a:p>
            <a:pPr algn="just">
              <a:spcBef>
                <a:spcPts val="600"/>
              </a:spcBef>
            </a:pPr>
            <a:r>
              <a:rPr lang="es-ES" sz="900" b="0" dirty="0">
                <a:solidFill>
                  <a:schemeClr val="tx1"/>
                </a:solidFill>
              </a:rPr>
              <a:t>Alguna de estas condiciones puede no aplicarse si se obtiene el permiso de INCIBE como titular </a:t>
            </a:r>
            <a:r>
              <a:rPr lang="es-ES" sz="900" b="0" dirty="0" smtClean="0">
                <a:solidFill>
                  <a:schemeClr val="tx1"/>
                </a:solidFill>
              </a:rPr>
              <a:t>de los </a:t>
            </a:r>
            <a:r>
              <a:rPr lang="es-ES" sz="900" b="0" dirty="0">
                <a:solidFill>
                  <a:schemeClr val="tx1"/>
                </a:solidFill>
              </a:rPr>
              <a:t>derechos de autor.</a:t>
            </a:r>
          </a:p>
          <a:p>
            <a:pPr algn="just"/>
            <a:endParaRPr lang="es-ES" sz="900" b="0" i="1" dirty="0">
              <a:solidFill>
                <a:schemeClr val="tx1"/>
              </a:solidFill>
            </a:endParaRPr>
          </a:p>
          <a:p>
            <a:pPr algn="just"/>
            <a:r>
              <a:rPr lang="es-ES" sz="900" b="0" i="1" dirty="0">
                <a:solidFill>
                  <a:schemeClr val="tx1"/>
                </a:solidFill>
              </a:rPr>
              <a:t>Texto completo de la </a:t>
            </a:r>
            <a:r>
              <a:rPr lang="es-ES" sz="900" b="0" i="1" dirty="0" smtClean="0">
                <a:solidFill>
                  <a:schemeClr val="tx1"/>
                </a:solidFill>
              </a:rPr>
              <a:t>licencia: </a:t>
            </a:r>
            <a:r>
              <a:rPr lang="es-ES" sz="900" b="0" i="1" dirty="0" smtClean="0">
                <a:solidFill>
                  <a:schemeClr val="tx1"/>
                </a:solidFill>
                <a:hlinkClick r:id="rId3"/>
              </a:rPr>
              <a:t>https</a:t>
            </a:r>
            <a:r>
              <a:rPr lang="es-ES" sz="900" b="0" i="1" dirty="0">
                <a:solidFill>
                  <a:schemeClr val="tx1"/>
                </a:solidFill>
                <a:hlinkClick r:id="rId3"/>
              </a:rPr>
              <a:t>://</a:t>
            </a:r>
            <a:r>
              <a:rPr lang="es-ES" sz="900" b="0" i="1" dirty="0" smtClean="0">
                <a:solidFill>
                  <a:schemeClr val="tx1"/>
                </a:solidFill>
                <a:hlinkClick r:id="rId3"/>
              </a:rPr>
              <a:t>creativecommons.org/licenses/by-nc-sa/4.0/deed.es_ES</a:t>
            </a:r>
            <a:r>
              <a:rPr lang="es-ES" sz="900" b="0" i="1" dirty="0" smtClean="0">
                <a:solidFill>
                  <a:schemeClr val="tx1"/>
                </a:solidFill>
              </a:rPr>
              <a:t> </a:t>
            </a:r>
            <a:endParaRPr lang="es-ES" sz="900" b="0" i="1" dirty="0">
              <a:solidFill>
                <a:schemeClr val="tx1"/>
              </a:solidFill>
            </a:endParaRPr>
          </a:p>
        </p:txBody>
      </p:sp>
      <p:pic>
        <p:nvPicPr>
          <p:cNvPr id="5" name="Imagen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8931" y="3840481"/>
            <a:ext cx="1621791" cy="567627"/>
          </a:xfrm>
          <a:prstGeom prst="rect">
            <a:avLst/>
          </a:prstGeom>
        </p:spPr>
      </p:pic>
    </p:spTree>
    <p:extLst>
      <p:ext uri="{BB962C8B-B14F-4D97-AF65-F5344CB8AC3E}">
        <p14:creationId xmlns:p14="http://schemas.microsoft.com/office/powerpoint/2010/main" val="249584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3C9BB263-DD6B-4124-8290-E425D0074F55}"/>
              </a:ext>
            </a:extLst>
          </p:cNvPr>
          <p:cNvSpPr>
            <a:spLocks noGrp="1"/>
          </p:cNvSpPr>
          <p:nvPr>
            <p:ph type="body" sz="quarter" idx="15"/>
          </p:nvPr>
        </p:nvSpPr>
        <p:spPr/>
        <p:txBody>
          <a:bodyPr>
            <a:noAutofit/>
          </a:bodyPr>
          <a:lstStyle/>
          <a:p>
            <a:r>
              <a:rPr lang="es-ES" sz="1800" b="0" dirty="0"/>
              <a:t>Pautas para </a:t>
            </a:r>
            <a:r>
              <a:rPr lang="es-ES" sz="1800" dirty="0"/>
              <a:t>minimizar los riesgos</a:t>
            </a:r>
            <a:r>
              <a:rPr lang="es-ES" sz="1800" b="0" dirty="0"/>
              <a:t>:</a:t>
            </a:r>
            <a:endParaRPr lang="es-ES" sz="1800" dirty="0"/>
          </a:p>
        </p:txBody>
      </p:sp>
      <p:sp>
        <p:nvSpPr>
          <p:cNvPr id="9" name="Marcador de texto 8">
            <a:extLst>
              <a:ext uri="{FF2B5EF4-FFF2-40B4-BE49-F238E27FC236}">
                <a16:creationId xmlns="" xmlns:a16="http://schemas.microsoft.com/office/drawing/2014/main" id="{FAF402CE-DE90-4AD1-836D-36D42B274563}"/>
              </a:ext>
            </a:extLst>
          </p:cNvPr>
          <p:cNvSpPr>
            <a:spLocks noGrp="1"/>
          </p:cNvSpPr>
          <p:nvPr>
            <p:ph type="body" sz="quarter" idx="13"/>
          </p:nvPr>
        </p:nvSpPr>
        <p:spPr>
          <a:xfrm>
            <a:off x="346075" y="437297"/>
            <a:ext cx="7214785" cy="668171"/>
          </a:xfrm>
        </p:spPr>
        <p:txBody>
          <a:bodyPr>
            <a:normAutofit/>
          </a:bodyPr>
          <a:lstStyle/>
          <a:p>
            <a:r>
              <a:rPr lang="es-ES" sz="2000" dirty="0"/>
              <a:t>1.1 CONFIGURACIÓN DE LA SEGURIDAD Y PRIVACIDAD DE LAS CUENTAS DE CORREO ELECTRÓNICO</a:t>
            </a:r>
          </a:p>
        </p:txBody>
      </p:sp>
      <p:sp>
        <p:nvSpPr>
          <p:cNvPr id="12" name="Diagrama de flujo: terminador 11">
            <a:extLst>
              <a:ext uri="{FF2B5EF4-FFF2-40B4-BE49-F238E27FC236}">
                <a16:creationId xmlns="" xmlns:a16="http://schemas.microsoft.com/office/drawing/2014/main" id="{89D576CE-D52B-4EFC-B237-02B13F1593FE}"/>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3" name="Gráfico 12">
            <a:extLst>
              <a:ext uri="{FF2B5EF4-FFF2-40B4-BE49-F238E27FC236}">
                <a16:creationId xmlns="" xmlns:a16="http://schemas.microsoft.com/office/drawing/2014/main" id="{F9A7C74B-FF90-4197-A388-905D3C6F3D8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4" name="Gráfico 13">
            <a:extLst>
              <a:ext uri="{FF2B5EF4-FFF2-40B4-BE49-F238E27FC236}">
                <a16:creationId xmlns="" xmlns:a16="http://schemas.microsoft.com/office/drawing/2014/main" id="{AD23E702-FCC7-4BC2-BEB4-D4D5998D586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5" name="Imagen 14" descr="Imagen que contiene dibujo&#10;&#10;Descripción generada automáticamente">
            <a:extLst>
              <a:ext uri="{FF2B5EF4-FFF2-40B4-BE49-F238E27FC236}">
                <a16:creationId xmlns="" xmlns:a16="http://schemas.microsoft.com/office/drawing/2014/main" id="{0DD00433-DE78-41B8-A3F3-820B6B55AC5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4" name="Imagen 3" descr="Imagen que contiene señal&#10;&#10;Descripción generada automáticamente">
            <a:extLst>
              <a:ext uri="{FF2B5EF4-FFF2-40B4-BE49-F238E27FC236}">
                <a16:creationId xmlns="" xmlns:a16="http://schemas.microsoft.com/office/drawing/2014/main" id="{024EDD2B-5AE5-4B67-8608-0F04AB05EF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78786" y="2059528"/>
            <a:ext cx="5834427" cy="3633184"/>
          </a:xfrm>
          <a:prstGeom prst="rect">
            <a:avLst/>
          </a:prstGeom>
        </p:spPr>
      </p:pic>
      <p:pic>
        <p:nvPicPr>
          <p:cNvPr id="6" name="Imagen 5" descr="Imagen que contiene reloj&#10;&#10;Descripción generada automáticamente">
            <a:extLst>
              <a:ext uri="{FF2B5EF4-FFF2-40B4-BE49-F238E27FC236}">
                <a16:creationId xmlns="" xmlns:a16="http://schemas.microsoft.com/office/drawing/2014/main" id="{2433DD6E-BD11-4A25-ACD0-736A00D2AAB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8" name="Imagen 7" descr="Imagen que contiene dibujo&#10;&#10;Descripción generada automáticamente">
            <a:extLst>
              <a:ext uri="{FF2B5EF4-FFF2-40B4-BE49-F238E27FC236}">
                <a16:creationId xmlns="" xmlns:a16="http://schemas.microsoft.com/office/drawing/2014/main" id="{04773E8F-146F-468E-BCF9-D9C56439C9B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17" name="Diagrama de flujo: terminador 16">
            <a:extLst>
              <a:ext uri="{FF2B5EF4-FFF2-40B4-BE49-F238E27FC236}">
                <a16:creationId xmlns="" xmlns:a16="http://schemas.microsoft.com/office/drawing/2014/main" id="{AAC618C6-456F-486F-A660-9E1B99D3BFB0}"/>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8" name="Gráfico 17">
            <a:extLst>
              <a:ext uri="{FF2B5EF4-FFF2-40B4-BE49-F238E27FC236}">
                <a16:creationId xmlns="" xmlns:a16="http://schemas.microsoft.com/office/drawing/2014/main" id="{F4E55099-C83F-423F-A9E0-BC4826C877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24D961FB-61D2-43EA-B9D7-9C8BDFEF61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0" name="Diagrama de flujo: terminador 19">
            <a:extLst>
              <a:ext uri="{FF2B5EF4-FFF2-40B4-BE49-F238E27FC236}">
                <a16:creationId xmlns="" xmlns:a16="http://schemas.microsoft.com/office/drawing/2014/main" id="{3405E2E3-C128-4BFA-A1EF-F9BB281B3D5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Gráfico 20">
            <a:extLst>
              <a:ext uri="{FF2B5EF4-FFF2-40B4-BE49-F238E27FC236}">
                <a16:creationId xmlns="" xmlns:a16="http://schemas.microsoft.com/office/drawing/2014/main" id="{9B2B8A4F-7624-4632-A438-0D44ECFC80D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3" name="Imagen 22" descr="Imagen que contiene dibujo&#10;&#10;Descripción generada automáticamente">
            <a:extLst>
              <a:ext uri="{FF2B5EF4-FFF2-40B4-BE49-F238E27FC236}">
                <a16:creationId xmlns="" xmlns:a16="http://schemas.microsoft.com/office/drawing/2014/main" id="{796F187D-8E3A-47A6-A551-3C1E55297F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4" name="Diagrama de flujo: terminador 23">
            <a:extLst>
              <a:ext uri="{FF2B5EF4-FFF2-40B4-BE49-F238E27FC236}">
                <a16:creationId xmlns="" xmlns:a16="http://schemas.microsoft.com/office/drawing/2014/main" id="{7C68B2DA-A6AA-4B15-8BC5-7450694EDC5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5" name="Gráfico 24">
            <a:extLst>
              <a:ext uri="{FF2B5EF4-FFF2-40B4-BE49-F238E27FC236}">
                <a16:creationId xmlns="" xmlns:a16="http://schemas.microsoft.com/office/drawing/2014/main" id="{06907DDE-40B1-4FBC-B2C8-8B1C3D8B36C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6" name="Gráfico 25">
            <a:extLst>
              <a:ext uri="{FF2B5EF4-FFF2-40B4-BE49-F238E27FC236}">
                <a16:creationId xmlns="" xmlns:a16="http://schemas.microsoft.com/office/drawing/2014/main" id="{63B11E0C-1D72-4E95-9335-B2A85FC1C63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3A50BAE6-42F0-45E2-9EC3-C4D0C633566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0343DC38-A513-4DD6-92AB-8A101F7B46A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29" name="Imagen 28" descr="Imagen que contiene dibujo&#10;&#10;Descripción generada automáticamente">
            <a:extLst>
              <a:ext uri="{FF2B5EF4-FFF2-40B4-BE49-F238E27FC236}">
                <a16:creationId xmlns="" xmlns:a16="http://schemas.microsoft.com/office/drawing/2014/main" id="{8DFAE9A0-B54A-4CD6-9DDF-D55D2183347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
        <p:nvSpPr>
          <p:cNvPr id="30"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20963565">
            <a:off x="911228" y="2329268"/>
            <a:ext cx="2953886" cy="249349"/>
          </a:xfrm>
        </p:spPr>
        <p:txBody>
          <a:bodyPr>
            <a:noAutofit/>
          </a:bodyPr>
          <a:lstStyle/>
          <a:p>
            <a:r>
              <a:rPr lang="es-ES" sz="1600" b="0" dirty="0" smtClean="0"/>
              <a:t>Utilizar contraseñas seguras</a:t>
            </a:r>
            <a:endParaRPr lang="es-ES" sz="1600" dirty="0"/>
          </a:p>
        </p:txBody>
      </p:sp>
      <p:sp>
        <p:nvSpPr>
          <p:cNvPr id="31"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a:off x="375753" y="3451949"/>
            <a:ext cx="4143512" cy="249349"/>
          </a:xfrm>
        </p:spPr>
        <p:txBody>
          <a:bodyPr>
            <a:noAutofit/>
          </a:bodyPr>
          <a:lstStyle/>
          <a:p>
            <a:r>
              <a:rPr lang="es-ES" sz="1600" b="0" dirty="0" smtClean="0"/>
              <a:t>Iniciar sesión en dispositivos de confianza</a:t>
            </a:r>
            <a:endParaRPr lang="es-ES" sz="1600" b="0" dirty="0"/>
          </a:p>
        </p:txBody>
      </p:sp>
      <p:sp>
        <p:nvSpPr>
          <p:cNvPr id="32"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968555">
            <a:off x="1264379" y="4541456"/>
            <a:ext cx="2433252" cy="249349"/>
          </a:xfrm>
        </p:spPr>
        <p:txBody>
          <a:bodyPr>
            <a:noAutofit/>
          </a:bodyPr>
          <a:lstStyle/>
          <a:p>
            <a:r>
              <a:rPr lang="es-ES" sz="1600" b="0" dirty="0" smtClean="0"/>
              <a:t>Verificación en dos pasos</a:t>
            </a:r>
            <a:endParaRPr lang="es-ES" sz="1600" b="0" dirty="0"/>
          </a:p>
        </p:txBody>
      </p:sp>
      <p:sp>
        <p:nvSpPr>
          <p:cNvPr id="33"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21058997">
            <a:off x="8183481" y="5111057"/>
            <a:ext cx="2821790" cy="249349"/>
          </a:xfrm>
        </p:spPr>
        <p:txBody>
          <a:bodyPr>
            <a:noAutofit/>
          </a:bodyPr>
          <a:lstStyle/>
          <a:p>
            <a:r>
              <a:rPr lang="es-ES" sz="1600" b="0" dirty="0" smtClean="0"/>
              <a:t>Cifrar la información sensible</a:t>
            </a:r>
            <a:endParaRPr lang="es-ES" sz="1600" b="0" dirty="0"/>
          </a:p>
        </p:txBody>
      </p:sp>
      <p:sp>
        <p:nvSpPr>
          <p:cNvPr id="34"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a:off x="9013213" y="3741512"/>
            <a:ext cx="1567000" cy="249349"/>
          </a:xfrm>
        </p:spPr>
        <p:txBody>
          <a:bodyPr>
            <a:noAutofit/>
          </a:bodyPr>
          <a:lstStyle/>
          <a:p>
            <a:r>
              <a:rPr lang="es-ES" sz="1600" b="0" dirty="0" smtClean="0"/>
              <a:t>Filtro de SPAM</a:t>
            </a:r>
            <a:endParaRPr lang="es-ES" sz="1600" b="0" dirty="0"/>
          </a:p>
        </p:txBody>
      </p:sp>
      <p:sp>
        <p:nvSpPr>
          <p:cNvPr id="35"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rot="1011570">
            <a:off x="7534749" y="2567740"/>
            <a:ext cx="2897509" cy="249349"/>
          </a:xfrm>
        </p:spPr>
        <p:txBody>
          <a:bodyPr>
            <a:noAutofit/>
          </a:bodyPr>
          <a:lstStyle/>
          <a:p>
            <a:r>
              <a:rPr lang="es-ES" sz="1600" b="0" dirty="0" smtClean="0"/>
              <a:t>Ignorar los correos maliciosos</a:t>
            </a:r>
            <a:endParaRPr lang="es-ES" sz="1600" b="0" dirty="0"/>
          </a:p>
        </p:txBody>
      </p:sp>
      <p:sp>
        <p:nvSpPr>
          <p:cNvPr id="36" name="Marcador de texto 9">
            <a:extLst>
              <a:ext uri="{FF2B5EF4-FFF2-40B4-BE49-F238E27FC236}">
                <a16:creationId xmlns:a16="http://schemas.microsoft.com/office/drawing/2014/main" xmlns="" id="{3C9BB263-DD6B-4124-8290-E425D0074F55}"/>
              </a:ext>
            </a:extLst>
          </p:cNvPr>
          <p:cNvSpPr>
            <a:spLocks noGrp="1"/>
          </p:cNvSpPr>
          <p:nvPr>
            <p:ph type="body" sz="quarter" idx="15"/>
          </p:nvPr>
        </p:nvSpPr>
        <p:spPr>
          <a:xfrm>
            <a:off x="3563049" y="5786106"/>
            <a:ext cx="4143512" cy="249349"/>
          </a:xfrm>
        </p:spPr>
        <p:txBody>
          <a:bodyPr>
            <a:noAutofit/>
          </a:bodyPr>
          <a:lstStyle/>
          <a:p>
            <a:r>
              <a:rPr lang="es-ES" sz="1600" b="0" dirty="0" smtClean="0"/>
              <a:t>Número de teléfono o correo alternativo</a:t>
            </a:r>
            <a:endParaRPr lang="es-ES" sz="1600" b="0" dirty="0"/>
          </a:p>
        </p:txBody>
      </p:sp>
    </p:spTree>
    <p:extLst>
      <p:ext uri="{BB962C8B-B14F-4D97-AF65-F5344CB8AC3E}">
        <p14:creationId xmlns:p14="http://schemas.microsoft.com/office/powerpoint/2010/main" val="384798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 xmlns:a16="http://schemas.microsoft.com/office/drawing/2014/main" id="{CAF1E7C4-2080-4E7A-993A-EDDDFBE1DA36}"/>
              </a:ext>
            </a:extLst>
          </p:cNvPr>
          <p:cNvSpPr>
            <a:spLocks noGrp="1"/>
          </p:cNvSpPr>
          <p:nvPr>
            <p:ph type="body" sz="quarter" idx="16"/>
          </p:nvPr>
        </p:nvSpPr>
        <p:spPr>
          <a:xfrm>
            <a:off x="894976" y="2199215"/>
            <a:ext cx="1773537" cy="735325"/>
          </a:xfrm>
        </p:spPr>
        <p:txBody>
          <a:bodyPr>
            <a:normAutofit/>
          </a:bodyPr>
          <a:lstStyle/>
          <a:p>
            <a:pPr algn="ctr"/>
            <a:r>
              <a:rPr lang="es-ES" b="1" dirty="0"/>
              <a:t>Robos de datos y </a:t>
            </a:r>
            <a:r>
              <a:rPr lang="es-ES" b="1" i="1" dirty="0"/>
              <a:t>malware</a:t>
            </a:r>
          </a:p>
        </p:txBody>
      </p:sp>
      <p:sp>
        <p:nvSpPr>
          <p:cNvPr id="3" name="Marcador de texto 2">
            <a:extLst>
              <a:ext uri="{FF2B5EF4-FFF2-40B4-BE49-F238E27FC236}">
                <a16:creationId xmlns="" xmlns:a16="http://schemas.microsoft.com/office/drawing/2014/main" id="{49EF7BC4-950D-4E61-8E9D-C1D051702C03}"/>
              </a:ext>
            </a:extLst>
          </p:cNvPr>
          <p:cNvSpPr>
            <a:spLocks noGrp="1"/>
          </p:cNvSpPr>
          <p:nvPr>
            <p:ph type="body" sz="quarter" idx="13"/>
          </p:nvPr>
        </p:nvSpPr>
        <p:spPr>
          <a:xfrm>
            <a:off x="346075" y="437297"/>
            <a:ext cx="6819223" cy="781903"/>
          </a:xfrm>
        </p:spPr>
        <p:txBody>
          <a:bodyPr>
            <a:normAutofit/>
          </a:bodyPr>
          <a:lstStyle/>
          <a:p>
            <a:r>
              <a:rPr lang="es-ES" sz="2000" dirty="0"/>
              <a:t>1.3 IDENTIFICACIÓN DE RIESGOS EN REDES SOCIALES</a:t>
            </a:r>
          </a:p>
        </p:txBody>
      </p:sp>
      <p:sp>
        <p:nvSpPr>
          <p:cNvPr id="13" name="Marcador de texto 6">
            <a:extLst>
              <a:ext uri="{FF2B5EF4-FFF2-40B4-BE49-F238E27FC236}">
                <a16:creationId xmlns="" xmlns:a16="http://schemas.microsoft.com/office/drawing/2014/main" id="{DEA46E57-F0AA-427C-9CE2-2BC1CB13D6B8}"/>
              </a:ext>
            </a:extLst>
          </p:cNvPr>
          <p:cNvSpPr>
            <a:spLocks noGrp="1"/>
          </p:cNvSpPr>
          <p:nvPr>
            <p:ph type="body" sz="quarter" idx="18"/>
          </p:nvPr>
        </p:nvSpPr>
        <p:spPr>
          <a:xfrm>
            <a:off x="6429283" y="2170811"/>
            <a:ext cx="1773721" cy="736133"/>
          </a:xfrm>
        </p:spPr>
        <p:txBody>
          <a:bodyPr>
            <a:normAutofit/>
          </a:bodyPr>
          <a:lstStyle/>
          <a:p>
            <a:pPr algn="ctr"/>
            <a:r>
              <a:rPr lang="es-ES" b="1" i="1" dirty="0"/>
              <a:t>Fake News </a:t>
            </a:r>
            <a:r>
              <a:rPr lang="es-ES" b="1" dirty="0"/>
              <a:t>o bulos</a:t>
            </a:r>
          </a:p>
        </p:txBody>
      </p:sp>
      <p:sp>
        <p:nvSpPr>
          <p:cNvPr id="11" name="Marcador de texto 6">
            <a:extLst>
              <a:ext uri="{FF2B5EF4-FFF2-40B4-BE49-F238E27FC236}">
                <a16:creationId xmlns="" xmlns:a16="http://schemas.microsoft.com/office/drawing/2014/main" id="{87E52C3C-27E6-499B-AF7E-3F4931270B39}"/>
              </a:ext>
            </a:extLst>
          </p:cNvPr>
          <p:cNvSpPr txBox="1">
            <a:spLocks/>
          </p:cNvSpPr>
          <p:nvPr/>
        </p:nvSpPr>
        <p:spPr>
          <a:xfrm>
            <a:off x="3645816" y="2189404"/>
            <a:ext cx="1773537" cy="735325"/>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Suplantación de identidad</a:t>
            </a:r>
          </a:p>
        </p:txBody>
      </p:sp>
      <p:sp>
        <p:nvSpPr>
          <p:cNvPr id="17" name="Marcador de texto 6">
            <a:extLst>
              <a:ext uri="{FF2B5EF4-FFF2-40B4-BE49-F238E27FC236}">
                <a16:creationId xmlns="" xmlns:a16="http://schemas.microsoft.com/office/drawing/2014/main" id="{C78D8BAD-7B9D-4AA8-BE2B-D7898F8E7B4C}"/>
              </a:ext>
            </a:extLst>
          </p:cNvPr>
          <p:cNvSpPr txBox="1">
            <a:spLocks/>
          </p:cNvSpPr>
          <p:nvPr/>
        </p:nvSpPr>
        <p:spPr>
          <a:xfrm>
            <a:off x="9212934" y="2170930"/>
            <a:ext cx="1773721" cy="736133"/>
          </a:xfrm>
          <a:prstGeom prst="rect">
            <a:avLst/>
          </a:prstGeom>
        </p:spPr>
        <p:txBody>
          <a:bodyPr vert="horz" lIns="0" tIns="0" rIns="0" bIns="0" rtlCol="0">
            <a:normAutofit/>
          </a:bodyPr>
          <a:lstStyle>
            <a:lvl1pPr marL="0" indent="0" algn="just" defTabSz="914400" rtl="0" eaLnBrk="1" latinLnBrk="0" hangingPunct="1">
              <a:lnSpc>
                <a:spcPct val="90000"/>
              </a:lnSpc>
              <a:spcBef>
                <a:spcPts val="1000"/>
              </a:spcBef>
              <a:buFontTx/>
              <a:buNone/>
              <a:defRPr sz="1800" kern="1200">
                <a:solidFill>
                  <a:srgbClr val="46546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b="1" dirty="0"/>
              <a:t>Acoso</a:t>
            </a:r>
          </a:p>
        </p:txBody>
      </p:sp>
      <p:pic>
        <p:nvPicPr>
          <p:cNvPr id="4" name="Imagen 3" descr="Imagen que contiene juguete, muñeca, lego, reloj&#10;&#10;Descripción generada automáticamente">
            <a:extLst>
              <a:ext uri="{FF2B5EF4-FFF2-40B4-BE49-F238E27FC236}">
                <a16:creationId xmlns="" xmlns:a16="http://schemas.microsoft.com/office/drawing/2014/main" id="{31917F5C-1EAD-495C-9205-93FD06ECC7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6005" y="3129898"/>
            <a:ext cx="1620384" cy="1734614"/>
          </a:xfrm>
          <a:prstGeom prst="rect">
            <a:avLst/>
          </a:prstGeom>
        </p:spPr>
      </p:pic>
      <p:pic>
        <p:nvPicPr>
          <p:cNvPr id="15" name="Imagen 14">
            <a:extLst>
              <a:ext uri="{FF2B5EF4-FFF2-40B4-BE49-F238E27FC236}">
                <a16:creationId xmlns="" xmlns:a16="http://schemas.microsoft.com/office/drawing/2014/main" id="{FE32D718-1977-472F-817C-567E67F330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2954" y="2924729"/>
            <a:ext cx="1330585" cy="2144953"/>
          </a:xfrm>
          <a:prstGeom prst="rect">
            <a:avLst/>
          </a:prstGeom>
        </p:spPr>
      </p:pic>
      <p:pic>
        <p:nvPicPr>
          <p:cNvPr id="19" name="Imagen 18">
            <a:extLst>
              <a:ext uri="{FF2B5EF4-FFF2-40B4-BE49-F238E27FC236}">
                <a16:creationId xmlns="" xmlns:a16="http://schemas.microsoft.com/office/drawing/2014/main" id="{F75E3D84-5B46-4CCD-8EFC-4DE823FC55B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3692" y="3241808"/>
            <a:ext cx="2119680" cy="1510793"/>
          </a:xfrm>
          <a:prstGeom prst="rect">
            <a:avLst/>
          </a:prstGeom>
        </p:spPr>
      </p:pic>
      <p:pic>
        <p:nvPicPr>
          <p:cNvPr id="21" name="Imagen 20">
            <a:extLst>
              <a:ext uri="{FF2B5EF4-FFF2-40B4-BE49-F238E27FC236}">
                <a16:creationId xmlns="" xmlns:a16="http://schemas.microsoft.com/office/drawing/2014/main" id="{2FAA9FDD-DB54-484C-8D08-C230BA93005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40818" y="3208524"/>
            <a:ext cx="2117951" cy="1484827"/>
          </a:xfrm>
          <a:prstGeom prst="rect">
            <a:avLst/>
          </a:prstGeom>
        </p:spPr>
      </p:pic>
      <p:sp>
        <p:nvSpPr>
          <p:cNvPr id="22" name="Diagrama de flujo: terminador 21">
            <a:extLst>
              <a:ext uri="{FF2B5EF4-FFF2-40B4-BE49-F238E27FC236}">
                <a16:creationId xmlns="" xmlns:a16="http://schemas.microsoft.com/office/drawing/2014/main" id="{3BCE7A89-9754-4FB9-84C3-70CE540A24F3}"/>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3" name="Gráfico 22">
            <a:extLst>
              <a:ext uri="{FF2B5EF4-FFF2-40B4-BE49-F238E27FC236}">
                <a16:creationId xmlns="" xmlns:a16="http://schemas.microsoft.com/office/drawing/2014/main" id="{260ED7C7-644C-4387-82F2-B4EC9B04DA9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24" name="Gráfico 23">
            <a:extLst>
              <a:ext uri="{FF2B5EF4-FFF2-40B4-BE49-F238E27FC236}">
                <a16:creationId xmlns="" xmlns:a16="http://schemas.microsoft.com/office/drawing/2014/main" id="{EC24A8B6-4A12-4F0A-9418-3A780667F495}"/>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25" name="Imagen 24" descr="Imagen que contiene dibujo&#10;&#10;Descripción generada automáticamente">
            <a:extLst>
              <a:ext uri="{FF2B5EF4-FFF2-40B4-BE49-F238E27FC236}">
                <a16:creationId xmlns="" xmlns:a16="http://schemas.microsoft.com/office/drawing/2014/main" id="{C7D70E70-4113-4408-AC3C-1CF216F8072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6" name="Imagen 25" descr="Imagen que contiene reloj&#10;&#10;Descripción generada automáticamente">
            <a:extLst>
              <a:ext uri="{FF2B5EF4-FFF2-40B4-BE49-F238E27FC236}">
                <a16:creationId xmlns="" xmlns:a16="http://schemas.microsoft.com/office/drawing/2014/main" id="{12BEAB01-6DE4-441B-99D8-33BAD8F7EE9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82EC8C64-2248-48B5-89EE-D7FF12D1559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8" name="Diagrama de flujo: terminador 27">
            <a:extLst>
              <a:ext uri="{FF2B5EF4-FFF2-40B4-BE49-F238E27FC236}">
                <a16:creationId xmlns="" xmlns:a16="http://schemas.microsoft.com/office/drawing/2014/main" id="{023A7D62-28EF-48A9-BC4A-6DB6C672C6FA}"/>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a:extLst>
              <a:ext uri="{FF2B5EF4-FFF2-40B4-BE49-F238E27FC236}">
                <a16:creationId xmlns="" xmlns:a16="http://schemas.microsoft.com/office/drawing/2014/main" id="{1B733C94-0143-4453-93D4-E90B036D1FE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0" name="Gráfico 29">
            <a:extLst>
              <a:ext uri="{FF2B5EF4-FFF2-40B4-BE49-F238E27FC236}">
                <a16:creationId xmlns="" xmlns:a16="http://schemas.microsoft.com/office/drawing/2014/main" id="{76A83B46-7824-49DA-81A4-F535C969BB6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sp>
        <p:nvSpPr>
          <p:cNvPr id="31" name="Diagrama de flujo: terminador 30">
            <a:extLst>
              <a:ext uri="{FF2B5EF4-FFF2-40B4-BE49-F238E27FC236}">
                <a16:creationId xmlns="" xmlns:a16="http://schemas.microsoft.com/office/drawing/2014/main" id="{D0951FAA-A8F1-420A-AF6B-522B5B39C94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2" name="Gráfico 31">
            <a:extLst>
              <a:ext uri="{FF2B5EF4-FFF2-40B4-BE49-F238E27FC236}">
                <a16:creationId xmlns="" xmlns:a16="http://schemas.microsoft.com/office/drawing/2014/main" id="{1B486DD0-8870-48B2-9F4D-0EC15552486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35BE50C8-64C2-4CDB-88E8-FBDB930F4A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4" name="Diagrama de flujo: terminador 33">
            <a:extLst>
              <a:ext uri="{FF2B5EF4-FFF2-40B4-BE49-F238E27FC236}">
                <a16:creationId xmlns="" xmlns:a16="http://schemas.microsoft.com/office/drawing/2014/main" id="{059D8F73-747D-444B-A315-506B9B07E9CD}"/>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5" name="Gráfico 34">
            <a:extLst>
              <a:ext uri="{FF2B5EF4-FFF2-40B4-BE49-F238E27FC236}">
                <a16:creationId xmlns="" xmlns:a16="http://schemas.microsoft.com/office/drawing/2014/main" id="{BAEF0F64-9D07-4EAC-AAD9-99D260D07C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61370" y="6010083"/>
            <a:ext cx="691200" cy="691200"/>
          </a:xfrm>
          <a:prstGeom prst="rect">
            <a:avLst/>
          </a:prstGeom>
        </p:spPr>
      </p:pic>
      <p:pic>
        <p:nvPicPr>
          <p:cNvPr id="36" name="Gráfico 35">
            <a:extLst>
              <a:ext uri="{FF2B5EF4-FFF2-40B4-BE49-F238E27FC236}">
                <a16:creationId xmlns="" xmlns:a16="http://schemas.microsoft.com/office/drawing/2014/main" id="{D9B7099D-5776-43BC-97B6-2C10A665360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932780" y="6010083"/>
            <a:ext cx="689808" cy="689808"/>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A20A3067-36F7-4A65-BC0E-C2C581027BB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CB1EBBC7-D00D-435C-86E3-6F7F624E2DF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9" name="Imagen 38" descr="Imagen que contiene dibujo&#10;&#10;Descripción generada automáticamente">
            <a:extLst>
              <a:ext uri="{FF2B5EF4-FFF2-40B4-BE49-F238E27FC236}">
                <a16:creationId xmlns="" xmlns:a16="http://schemas.microsoft.com/office/drawing/2014/main" id="{21F241B1-69E0-4813-8695-05906508F0B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391955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3C9BB263-DD6B-4124-8290-E425D0074F55}"/>
              </a:ext>
            </a:extLst>
          </p:cNvPr>
          <p:cNvSpPr>
            <a:spLocks noGrp="1"/>
          </p:cNvSpPr>
          <p:nvPr>
            <p:ph type="body" sz="quarter" idx="15"/>
          </p:nvPr>
        </p:nvSpPr>
        <p:spPr>
          <a:xfrm>
            <a:off x="346075" y="1473200"/>
            <a:ext cx="11566525" cy="2317404"/>
          </a:xfrm>
        </p:spPr>
        <p:txBody>
          <a:bodyPr>
            <a:noAutofit/>
          </a:bodyPr>
          <a:lstStyle/>
          <a:p>
            <a:pPr fontAlgn="base"/>
            <a:r>
              <a:rPr lang="es-ES" sz="1800" b="0" dirty="0"/>
              <a:t>Podemos</a:t>
            </a:r>
            <a:r>
              <a:rPr lang="es-ES" sz="1800" dirty="0"/>
              <a:t> mejorar la seguridad y privacidad </a:t>
            </a:r>
            <a:r>
              <a:rPr lang="es-ES" sz="1800" b="0" dirty="0"/>
              <a:t>de nuestras cuentas.</a:t>
            </a:r>
            <a:endParaRPr lang="en-US" b="0" dirty="0"/>
          </a:p>
        </p:txBody>
      </p:sp>
      <p:sp>
        <p:nvSpPr>
          <p:cNvPr id="9" name="Marcador de texto 8">
            <a:extLst>
              <a:ext uri="{FF2B5EF4-FFF2-40B4-BE49-F238E27FC236}">
                <a16:creationId xmlns="" xmlns:a16="http://schemas.microsoft.com/office/drawing/2014/main" id="{FAF402CE-DE90-4AD1-836D-36D42B274563}"/>
              </a:ext>
            </a:extLst>
          </p:cNvPr>
          <p:cNvSpPr>
            <a:spLocks noGrp="1"/>
          </p:cNvSpPr>
          <p:nvPr>
            <p:ph type="body" sz="quarter" idx="13"/>
          </p:nvPr>
        </p:nvSpPr>
        <p:spPr>
          <a:xfrm>
            <a:off x="346075" y="437297"/>
            <a:ext cx="7242080" cy="777353"/>
          </a:xfrm>
        </p:spPr>
        <p:txBody>
          <a:bodyPr>
            <a:normAutofit/>
          </a:bodyPr>
          <a:lstStyle/>
          <a:p>
            <a:r>
              <a:rPr lang="es-ES" sz="2000" dirty="0"/>
              <a:t>1.4 CONFIGURACIÓN DE LA SEGURIDAD Y PRIVACIDAD DE LAS CUENTAS DE REDES SOCIALES</a:t>
            </a:r>
          </a:p>
        </p:txBody>
      </p:sp>
      <p:pic>
        <p:nvPicPr>
          <p:cNvPr id="3" name="Imagen 2" descr="Imagen que contiene reloj, televisión, remoto&#10;&#10;Descripción generada automáticamente">
            <a:extLst>
              <a:ext uri="{FF2B5EF4-FFF2-40B4-BE49-F238E27FC236}">
                <a16:creationId xmlns="" xmlns:a16="http://schemas.microsoft.com/office/drawing/2014/main" id="{9E836757-6910-4B48-BC06-C05F569F98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8186" y="2396164"/>
            <a:ext cx="3075627" cy="3305979"/>
          </a:xfrm>
          <a:prstGeom prst="rect">
            <a:avLst/>
          </a:prstGeom>
        </p:spPr>
      </p:pic>
      <p:sp>
        <p:nvSpPr>
          <p:cNvPr id="11" name="Diagrama de flujo: terminador 10">
            <a:extLst>
              <a:ext uri="{FF2B5EF4-FFF2-40B4-BE49-F238E27FC236}">
                <a16:creationId xmlns="" xmlns:a16="http://schemas.microsoft.com/office/drawing/2014/main" id="{F8735B44-E82F-4058-BD0C-FF5CEE34610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6" name="Gráfico 15">
            <a:extLst>
              <a:ext uri="{FF2B5EF4-FFF2-40B4-BE49-F238E27FC236}">
                <a16:creationId xmlns="" xmlns:a16="http://schemas.microsoft.com/office/drawing/2014/main" id="{CD2D607C-1B8F-4DA4-A1C9-88263FFCD99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17" name="Gráfico 16">
            <a:extLst>
              <a:ext uri="{FF2B5EF4-FFF2-40B4-BE49-F238E27FC236}">
                <a16:creationId xmlns="" xmlns:a16="http://schemas.microsoft.com/office/drawing/2014/main" id="{E6A9B18B-B201-4BF6-A647-D02797736C8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5556F32F-949E-41CE-BDDD-3FBADFF876B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1" name="Diagrama de flujo: terminador 20">
            <a:extLst>
              <a:ext uri="{FF2B5EF4-FFF2-40B4-BE49-F238E27FC236}">
                <a16:creationId xmlns="" xmlns:a16="http://schemas.microsoft.com/office/drawing/2014/main" id="{D0A2C23B-DFC6-4C3E-BA0B-973C6DD5C69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áfico 22">
            <a:extLst>
              <a:ext uri="{FF2B5EF4-FFF2-40B4-BE49-F238E27FC236}">
                <a16:creationId xmlns="" xmlns:a16="http://schemas.microsoft.com/office/drawing/2014/main" id="{ED33E7A8-EBBC-451B-9E39-ABD9A4F2BDC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24" name="Gráfico 23">
            <a:extLst>
              <a:ext uri="{FF2B5EF4-FFF2-40B4-BE49-F238E27FC236}">
                <a16:creationId xmlns="" xmlns:a16="http://schemas.microsoft.com/office/drawing/2014/main" id="{4BED47DD-8FA0-44C6-AAC5-C8E02A3FA03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sp>
        <p:nvSpPr>
          <p:cNvPr id="25" name="Diagrama de flujo: terminador 24">
            <a:extLst>
              <a:ext uri="{FF2B5EF4-FFF2-40B4-BE49-F238E27FC236}">
                <a16:creationId xmlns="" xmlns:a16="http://schemas.microsoft.com/office/drawing/2014/main" id="{07052697-D24A-429F-AEF1-6D1D61A8287F}"/>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6" name="Gráfico 25">
            <a:extLst>
              <a:ext uri="{FF2B5EF4-FFF2-40B4-BE49-F238E27FC236}">
                <a16:creationId xmlns="" xmlns:a16="http://schemas.microsoft.com/office/drawing/2014/main" id="{007A4802-30A2-411E-9C2B-0E8CDBD0267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27" name="Imagen 26" descr="Imagen que contiene dibujo&#10;&#10;Descripción generada automáticamente">
            <a:extLst>
              <a:ext uri="{FF2B5EF4-FFF2-40B4-BE49-F238E27FC236}">
                <a16:creationId xmlns="" xmlns:a16="http://schemas.microsoft.com/office/drawing/2014/main" id="{F7606B93-5C15-425B-8E7F-5E6BA9072F2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8" name="Diagrama de flujo: terminador 27">
            <a:extLst>
              <a:ext uri="{FF2B5EF4-FFF2-40B4-BE49-F238E27FC236}">
                <a16:creationId xmlns="" xmlns:a16="http://schemas.microsoft.com/office/drawing/2014/main" id="{DB10E406-C212-4564-AC71-D55C8816053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9" name="Gráfico 28">
            <a:extLst>
              <a:ext uri="{FF2B5EF4-FFF2-40B4-BE49-F238E27FC236}">
                <a16:creationId xmlns="" xmlns:a16="http://schemas.microsoft.com/office/drawing/2014/main" id="{7091E00E-1C0A-41E7-A5D3-DF7339A7914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a:xfrm>
            <a:off x="161370" y="6010083"/>
            <a:ext cx="691200" cy="691200"/>
          </a:xfrm>
          <a:prstGeom prst="rect">
            <a:avLst/>
          </a:prstGeom>
        </p:spPr>
      </p:pic>
      <p:pic>
        <p:nvPicPr>
          <p:cNvPr id="30" name="Gráfico 29">
            <a:extLst>
              <a:ext uri="{FF2B5EF4-FFF2-40B4-BE49-F238E27FC236}">
                <a16:creationId xmlns="" xmlns:a16="http://schemas.microsoft.com/office/drawing/2014/main" id="{20929E4F-EA8C-4DEE-A358-2C0C3BB2C86B}"/>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a:xfrm>
            <a:off x="932780" y="6010083"/>
            <a:ext cx="689808" cy="689808"/>
          </a:xfrm>
          <a:prstGeom prst="rect">
            <a:avLst/>
          </a:prstGeom>
        </p:spPr>
      </p:pic>
      <p:pic>
        <p:nvPicPr>
          <p:cNvPr id="31" name="Imagen 30" descr="Imagen que contiene dibujo&#10;&#10;Descripción generada automáticamente">
            <a:extLst>
              <a:ext uri="{FF2B5EF4-FFF2-40B4-BE49-F238E27FC236}">
                <a16:creationId xmlns="" xmlns:a16="http://schemas.microsoft.com/office/drawing/2014/main" id="{20CE6261-C472-480C-B430-F371437E7D5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56DA22B5-DA6F-4F7D-BE6F-7F1EF136558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B451731D-63D4-42E4-A676-72982D4D42A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spTree>
    <p:extLst>
      <p:ext uri="{BB962C8B-B14F-4D97-AF65-F5344CB8AC3E}">
        <p14:creationId xmlns:p14="http://schemas.microsoft.com/office/powerpoint/2010/main" val="296633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F55C43BA-ACC0-4E17-856A-D1A98F17422B}"/>
              </a:ext>
            </a:extLst>
          </p:cNvPr>
          <p:cNvSpPr>
            <a:spLocks noGrp="1"/>
          </p:cNvSpPr>
          <p:nvPr>
            <p:ph type="body" sz="quarter" idx="15"/>
          </p:nvPr>
        </p:nvSpPr>
        <p:spPr>
          <a:xfrm>
            <a:off x="346074" y="1473200"/>
            <a:ext cx="5228249" cy="854364"/>
          </a:xfrm>
        </p:spPr>
        <p:txBody>
          <a:bodyPr>
            <a:normAutofit/>
          </a:bodyPr>
          <a:lstStyle/>
          <a:p>
            <a:pPr>
              <a:buClr>
                <a:srgbClr val="CD2D37"/>
              </a:buClr>
            </a:pPr>
            <a:r>
              <a:rPr lang="es-ES" sz="1800" dirty="0"/>
              <a:t>Configuración y privacidad &gt; Configuración &gt; Privacidad</a:t>
            </a:r>
            <a:r>
              <a:rPr lang="es-ES" sz="1800" b="0" dirty="0"/>
              <a:t>:</a:t>
            </a:r>
          </a:p>
        </p:txBody>
      </p:sp>
      <p:sp>
        <p:nvSpPr>
          <p:cNvPr id="5" name="Diagrama de flujo: terminador 4">
            <a:extLst>
              <a:ext uri="{FF2B5EF4-FFF2-40B4-BE49-F238E27FC236}">
                <a16:creationId xmlns="" xmlns:a16="http://schemas.microsoft.com/office/drawing/2014/main" id="{416F0E17-EBA9-4E5C-9971-4252300E9F07}"/>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6" name="Gráfico 5">
            <a:extLst>
              <a:ext uri="{FF2B5EF4-FFF2-40B4-BE49-F238E27FC236}">
                <a16:creationId xmlns="" xmlns:a16="http://schemas.microsoft.com/office/drawing/2014/main" id="{AC7C5823-C0D0-4519-BF5E-DFB732EC316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7" name="Gráfico 6">
            <a:extLst>
              <a:ext uri="{FF2B5EF4-FFF2-40B4-BE49-F238E27FC236}">
                <a16:creationId xmlns="" xmlns:a16="http://schemas.microsoft.com/office/drawing/2014/main" id="{870C0888-A8CD-4508-A61E-94D7659A5BC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9" name="Diagrama de flujo: terminador 8">
            <a:extLst>
              <a:ext uri="{FF2B5EF4-FFF2-40B4-BE49-F238E27FC236}">
                <a16:creationId xmlns="" xmlns:a16="http://schemas.microsoft.com/office/drawing/2014/main" id="{D860B211-2728-4088-B178-F5F09C97D0B4}"/>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Gráfico 10">
            <a:extLst>
              <a:ext uri="{FF2B5EF4-FFF2-40B4-BE49-F238E27FC236}">
                <a16:creationId xmlns="" xmlns:a16="http://schemas.microsoft.com/office/drawing/2014/main" id="{6B8F738E-6A42-4DC0-A643-B5729FBBF4B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3" name="Imagen 12" descr="Imagen que contiene dibujo&#10;&#10;Descripción generada automáticamente">
            <a:extLst>
              <a:ext uri="{FF2B5EF4-FFF2-40B4-BE49-F238E27FC236}">
                <a16:creationId xmlns="" xmlns:a16="http://schemas.microsoft.com/office/drawing/2014/main" id="{9A65415A-E0D8-4316-AF5A-661EED89B5E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9" name="Marcador de texto 9">
            <a:extLst>
              <a:ext uri="{FF2B5EF4-FFF2-40B4-BE49-F238E27FC236}">
                <a16:creationId xmlns="" xmlns:a16="http://schemas.microsoft.com/office/drawing/2014/main" id="{CE414BFE-FC14-42D0-8C2B-9CBAFE341304}"/>
              </a:ext>
            </a:extLst>
          </p:cNvPr>
          <p:cNvSpPr>
            <a:spLocks noGrp="1"/>
          </p:cNvSpPr>
          <p:nvPr>
            <p:ph type="body" sz="quarter" idx="13"/>
          </p:nvPr>
        </p:nvSpPr>
        <p:spPr>
          <a:xfrm>
            <a:off x="346075" y="437298"/>
            <a:ext cx="6819223" cy="647822"/>
          </a:xfrm>
        </p:spPr>
        <p:txBody>
          <a:bodyPr>
            <a:normAutofit/>
          </a:bodyPr>
          <a:lstStyle/>
          <a:p>
            <a:r>
              <a:rPr lang="es-ES" sz="2000" dirty="0"/>
              <a:t>1.4.1 CONFIGURACIÓN DE LA PRIVACIDAD DE LA RED SOCIAL. FACEBOOK</a:t>
            </a:r>
          </a:p>
        </p:txBody>
      </p:sp>
      <p:pic>
        <p:nvPicPr>
          <p:cNvPr id="20" name="Imagen 19" descr="Imagen que contiene computer, computadora, interior, electrónica&#10;&#10;Descripción generada automáticamente">
            <a:extLst>
              <a:ext uri="{FF2B5EF4-FFF2-40B4-BE49-F238E27FC236}">
                <a16:creationId xmlns="" xmlns:a16="http://schemas.microsoft.com/office/drawing/2014/main" id="{7F819B47-FFAB-46D2-ADA7-08F09993D70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00601" y="1473200"/>
            <a:ext cx="6445325" cy="4443483"/>
          </a:xfrm>
          <a:prstGeom prst="rect">
            <a:avLst/>
          </a:prstGeom>
        </p:spPr>
      </p:pic>
      <p:sp>
        <p:nvSpPr>
          <p:cNvPr id="21" name="Diagrama de flujo: terminador 20">
            <a:extLst>
              <a:ext uri="{FF2B5EF4-FFF2-40B4-BE49-F238E27FC236}">
                <a16:creationId xmlns="" xmlns:a16="http://schemas.microsoft.com/office/drawing/2014/main" id="{8916B219-0151-49F9-B120-75612A8BBB9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Gráfico 21">
            <a:extLst>
              <a:ext uri="{FF2B5EF4-FFF2-40B4-BE49-F238E27FC236}">
                <a16:creationId xmlns="" xmlns:a16="http://schemas.microsoft.com/office/drawing/2014/main" id="{28371188-4468-4DEF-8DF5-6432CECCA5A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3" name="Gráfico 22">
            <a:extLst>
              <a:ext uri="{FF2B5EF4-FFF2-40B4-BE49-F238E27FC236}">
                <a16:creationId xmlns="" xmlns:a16="http://schemas.microsoft.com/office/drawing/2014/main" id="{E5BFB7F4-97B5-40D8-81D0-8C73938103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4" name="Imagen 23" descr="Imagen que contiene dibujo&#10;&#10;Descripción generada automáticamente">
            <a:extLst>
              <a:ext uri="{FF2B5EF4-FFF2-40B4-BE49-F238E27FC236}">
                <a16:creationId xmlns="" xmlns:a16="http://schemas.microsoft.com/office/drawing/2014/main" id="{0AD7F031-7E08-4394-A42E-AE0C2D42F5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5" name="Imagen 24" descr="Imagen que contiene reloj&#10;&#10;Descripción generada automáticamente">
            <a:extLst>
              <a:ext uri="{FF2B5EF4-FFF2-40B4-BE49-F238E27FC236}">
                <a16:creationId xmlns="" xmlns:a16="http://schemas.microsoft.com/office/drawing/2014/main" id="{36E0DD0B-68FF-4FFF-B892-F5A6DC8BD4C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6" name="Imagen 25" descr="Imagen que contiene dibujo&#10;&#10;Descripción generada automáticamente">
            <a:extLst>
              <a:ext uri="{FF2B5EF4-FFF2-40B4-BE49-F238E27FC236}">
                <a16:creationId xmlns="" xmlns:a16="http://schemas.microsoft.com/office/drawing/2014/main" id="{BD10C6C1-2CAA-4046-A35A-769786B0AC1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7" name="Diagrama de flujo: terminador 26">
            <a:extLst>
              <a:ext uri="{FF2B5EF4-FFF2-40B4-BE49-F238E27FC236}">
                <a16:creationId xmlns="" xmlns:a16="http://schemas.microsoft.com/office/drawing/2014/main" id="{1EDFBF3D-BF68-413D-B413-92A5682CC69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Gráfico 27">
            <a:extLst>
              <a:ext uri="{FF2B5EF4-FFF2-40B4-BE49-F238E27FC236}">
                <a16:creationId xmlns="" xmlns:a16="http://schemas.microsoft.com/office/drawing/2014/main" id="{B41A903B-80E8-491E-9CC3-C3DDC495AAB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9" name="Gráfico 28">
            <a:extLst>
              <a:ext uri="{FF2B5EF4-FFF2-40B4-BE49-F238E27FC236}">
                <a16:creationId xmlns="" xmlns:a16="http://schemas.microsoft.com/office/drawing/2014/main" id="{A3BD1691-3358-4DCD-A6DA-0A42F26D27E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30" name="Diagrama de flujo: terminador 29">
            <a:extLst>
              <a:ext uri="{FF2B5EF4-FFF2-40B4-BE49-F238E27FC236}">
                <a16:creationId xmlns="" xmlns:a16="http://schemas.microsoft.com/office/drawing/2014/main" id="{8880E806-3BF7-43FA-B4ED-83AAC8FA2C65}"/>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1" name="Gráfico 30">
            <a:extLst>
              <a:ext uri="{FF2B5EF4-FFF2-40B4-BE49-F238E27FC236}">
                <a16:creationId xmlns="" xmlns:a16="http://schemas.microsoft.com/office/drawing/2014/main" id="{088D9B18-F9F0-484B-AB33-F1933CB6704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3534EFC7-1CBA-496D-A192-E1FC7F8114E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33" name="Diagrama de flujo: terminador 32">
            <a:extLst>
              <a:ext uri="{FF2B5EF4-FFF2-40B4-BE49-F238E27FC236}">
                <a16:creationId xmlns="" xmlns:a16="http://schemas.microsoft.com/office/drawing/2014/main" id="{4728AA94-F911-4234-8D85-6FBC80CECA1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4" name="Gráfico 33">
            <a:extLst>
              <a:ext uri="{FF2B5EF4-FFF2-40B4-BE49-F238E27FC236}">
                <a16:creationId xmlns="" xmlns:a16="http://schemas.microsoft.com/office/drawing/2014/main" id="{BF645CD2-826F-4546-A440-AB814AE1809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5" name="Gráfico 34">
            <a:extLst>
              <a:ext uri="{FF2B5EF4-FFF2-40B4-BE49-F238E27FC236}">
                <a16:creationId xmlns="" xmlns:a16="http://schemas.microsoft.com/office/drawing/2014/main" id="{72A4DDD1-F71C-4D01-9721-991B4417E0B4}"/>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6" name="Imagen 35" descr="Imagen que contiene dibujo&#10;&#10;Descripción generada automáticamente">
            <a:extLst>
              <a:ext uri="{FF2B5EF4-FFF2-40B4-BE49-F238E27FC236}">
                <a16:creationId xmlns="" xmlns:a16="http://schemas.microsoft.com/office/drawing/2014/main" id="{FDD1D472-02F1-432A-A1B4-A2C9E5E8CA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7" name="Imagen 36" descr="Imagen que contiene dibujo&#10;&#10;Descripción generada automáticamente">
            <a:extLst>
              <a:ext uri="{FF2B5EF4-FFF2-40B4-BE49-F238E27FC236}">
                <a16:creationId xmlns="" xmlns:a16="http://schemas.microsoft.com/office/drawing/2014/main" id="{EEAEF344-BF7F-4AF5-8E2A-CE9F6F3E188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8" name="Imagen 37" descr="Imagen que contiene dibujo&#10;&#10;Descripción generada automáticamente">
            <a:extLst>
              <a:ext uri="{FF2B5EF4-FFF2-40B4-BE49-F238E27FC236}">
                <a16:creationId xmlns="" xmlns:a16="http://schemas.microsoft.com/office/drawing/2014/main" id="{1D26B43B-75FA-4DE9-9BB3-E8382D95955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3" name="Imagen 2" descr="Captura de pantalla de un celular&#10;&#10;Descripción generada automáticamente">
            <a:extLst>
              <a:ext uri="{FF2B5EF4-FFF2-40B4-BE49-F238E27FC236}">
                <a16:creationId xmlns="" xmlns:a16="http://schemas.microsoft.com/office/drawing/2014/main" id="{CAFD14C7-FCD9-48B6-A945-876EFA67F7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32780" y="2692794"/>
            <a:ext cx="4548031" cy="1837643"/>
          </a:xfrm>
          <a:prstGeom prst="rect">
            <a:avLst/>
          </a:prstGeom>
        </p:spPr>
      </p:pic>
    </p:spTree>
    <p:extLst>
      <p:ext uri="{BB962C8B-B14F-4D97-AF65-F5344CB8AC3E}">
        <p14:creationId xmlns:p14="http://schemas.microsoft.com/office/powerpoint/2010/main" val="2934148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9">
            <a:extLst>
              <a:ext uri="{FF2B5EF4-FFF2-40B4-BE49-F238E27FC236}">
                <a16:creationId xmlns="" xmlns:a16="http://schemas.microsoft.com/office/drawing/2014/main" id="{95B61998-0D57-4481-A294-98CBD58DCA0F}"/>
              </a:ext>
            </a:extLst>
          </p:cNvPr>
          <p:cNvSpPr>
            <a:spLocks noGrp="1"/>
          </p:cNvSpPr>
          <p:nvPr>
            <p:ph type="body" sz="quarter" idx="13"/>
          </p:nvPr>
        </p:nvSpPr>
        <p:spPr>
          <a:xfrm>
            <a:off x="346075" y="437298"/>
            <a:ext cx="6819223" cy="647822"/>
          </a:xfrm>
        </p:spPr>
        <p:txBody>
          <a:bodyPr>
            <a:normAutofit/>
          </a:bodyPr>
          <a:lstStyle/>
          <a:p>
            <a:r>
              <a:rPr lang="es-ES" sz="2000" dirty="0"/>
              <a:t>1.4.1 CONFIGURACIÓN DE LA PRIVACIDAD DE LA RED SOCIAL. FACEBOOK</a:t>
            </a:r>
          </a:p>
        </p:txBody>
      </p:sp>
      <p:sp>
        <p:nvSpPr>
          <p:cNvPr id="8" name="Diagrama de flujo: terminador 7">
            <a:extLst>
              <a:ext uri="{FF2B5EF4-FFF2-40B4-BE49-F238E27FC236}">
                <a16:creationId xmlns="" xmlns:a16="http://schemas.microsoft.com/office/drawing/2014/main" id="{C51AAD84-BCD5-47B6-9633-2A7447A77611}"/>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Gráfico 8">
            <a:extLst>
              <a:ext uri="{FF2B5EF4-FFF2-40B4-BE49-F238E27FC236}">
                <a16:creationId xmlns="" xmlns:a16="http://schemas.microsoft.com/office/drawing/2014/main" id="{C8F00CAE-F84E-4491-B474-B4476119CA2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1" name="Gráfico 10">
            <a:extLst>
              <a:ext uri="{FF2B5EF4-FFF2-40B4-BE49-F238E27FC236}">
                <a16:creationId xmlns="" xmlns:a16="http://schemas.microsoft.com/office/drawing/2014/main" id="{935EE41E-F635-4CAA-875C-FE9ADD67DD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13" name="Diagrama de flujo: terminador 12">
            <a:extLst>
              <a:ext uri="{FF2B5EF4-FFF2-40B4-BE49-F238E27FC236}">
                <a16:creationId xmlns="" xmlns:a16="http://schemas.microsoft.com/office/drawing/2014/main" id="{8941576A-5DB5-4799-B218-833EB5BD2D29}"/>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5" name="Gráfico 14">
            <a:extLst>
              <a:ext uri="{FF2B5EF4-FFF2-40B4-BE49-F238E27FC236}">
                <a16:creationId xmlns="" xmlns:a16="http://schemas.microsoft.com/office/drawing/2014/main" id="{CEC2DD77-9D55-4A1B-9D3F-1D34ED43171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16" name="Imagen 15" descr="Imagen que contiene dibujo&#10;&#10;Descripción generada automáticamente">
            <a:extLst>
              <a:ext uri="{FF2B5EF4-FFF2-40B4-BE49-F238E27FC236}">
                <a16:creationId xmlns="" xmlns:a16="http://schemas.microsoft.com/office/drawing/2014/main" id="{922E8E14-79E3-4647-8873-1CCB22EFFD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14" name="Marcador de texto 9">
            <a:extLst>
              <a:ext uri="{FF2B5EF4-FFF2-40B4-BE49-F238E27FC236}">
                <a16:creationId xmlns="" xmlns:a16="http://schemas.microsoft.com/office/drawing/2014/main" id="{E7999CA2-2094-4CFD-BF60-9AED25ED349E}"/>
              </a:ext>
            </a:extLst>
          </p:cNvPr>
          <p:cNvSpPr>
            <a:spLocks noGrp="1"/>
          </p:cNvSpPr>
          <p:nvPr>
            <p:ph type="body" sz="quarter" idx="15"/>
          </p:nvPr>
        </p:nvSpPr>
        <p:spPr>
          <a:xfrm>
            <a:off x="346075" y="1473200"/>
            <a:ext cx="5439263" cy="877999"/>
          </a:xfrm>
        </p:spPr>
        <p:txBody>
          <a:bodyPr>
            <a:noAutofit/>
          </a:bodyPr>
          <a:lstStyle/>
          <a:p>
            <a:r>
              <a:rPr lang="es-ES" sz="1800" b="0" dirty="0"/>
              <a:t>Desde </a:t>
            </a:r>
            <a:r>
              <a:rPr lang="es-ES" sz="1800" dirty="0"/>
              <a:t>Configuración &gt; Seguridad e inicio de sesión</a:t>
            </a:r>
            <a:r>
              <a:rPr lang="es-ES" sz="1800" b="0" dirty="0"/>
              <a:t>: </a:t>
            </a:r>
            <a:endParaRPr lang="es-ES" sz="1800" dirty="0"/>
          </a:p>
        </p:txBody>
      </p:sp>
      <p:pic>
        <p:nvPicPr>
          <p:cNvPr id="3" name="Imagen 2" descr="Imagen que contiene computer, computadora, abrir, foto&#10;&#10;Descripción generada automáticamente">
            <a:extLst>
              <a:ext uri="{FF2B5EF4-FFF2-40B4-BE49-F238E27FC236}">
                <a16:creationId xmlns="" xmlns:a16="http://schemas.microsoft.com/office/drawing/2014/main" id="{6FCE2C80-F581-449D-8022-96613408E38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02171" y="1474283"/>
            <a:ext cx="6443754" cy="4442400"/>
          </a:xfrm>
          <a:prstGeom prst="rect">
            <a:avLst/>
          </a:prstGeom>
        </p:spPr>
      </p:pic>
      <p:sp>
        <p:nvSpPr>
          <p:cNvPr id="17" name="Diagrama de flujo: terminador 16">
            <a:extLst>
              <a:ext uri="{FF2B5EF4-FFF2-40B4-BE49-F238E27FC236}">
                <a16:creationId xmlns="" xmlns:a16="http://schemas.microsoft.com/office/drawing/2014/main" id="{A6DB23B0-0F51-40ED-86FB-0F6049E86BA2}"/>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8" name="Gráfico 17">
            <a:extLst>
              <a:ext uri="{FF2B5EF4-FFF2-40B4-BE49-F238E27FC236}">
                <a16:creationId xmlns="" xmlns:a16="http://schemas.microsoft.com/office/drawing/2014/main" id="{B5FBC317-24FC-4CA6-B097-613037C6D70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19" name="Gráfico 18">
            <a:extLst>
              <a:ext uri="{FF2B5EF4-FFF2-40B4-BE49-F238E27FC236}">
                <a16:creationId xmlns="" xmlns:a16="http://schemas.microsoft.com/office/drawing/2014/main" id="{E7D8B295-0A29-420E-9C0C-5CD92985BA3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0" name="Imagen 19" descr="Imagen que contiene dibujo&#10;&#10;Descripción generada automáticamente">
            <a:extLst>
              <a:ext uri="{FF2B5EF4-FFF2-40B4-BE49-F238E27FC236}">
                <a16:creationId xmlns="" xmlns:a16="http://schemas.microsoft.com/office/drawing/2014/main" id="{F5C4BC01-862E-430A-80F2-765E57E2D1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21" name="Imagen 20" descr="Imagen que contiene reloj&#10;&#10;Descripción generada automáticamente">
            <a:extLst>
              <a:ext uri="{FF2B5EF4-FFF2-40B4-BE49-F238E27FC236}">
                <a16:creationId xmlns="" xmlns:a16="http://schemas.microsoft.com/office/drawing/2014/main" id="{F72CCE07-8B32-4FE7-B7A3-4A5ED92E8B5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4611" y="6000462"/>
            <a:ext cx="728336" cy="727767"/>
          </a:xfrm>
          <a:prstGeom prst="rect">
            <a:avLst/>
          </a:prstGeom>
        </p:spPr>
      </p:pic>
      <p:pic>
        <p:nvPicPr>
          <p:cNvPr id="22" name="Imagen 21" descr="Imagen que contiene dibujo&#10;&#10;Descripción generada automáticamente">
            <a:extLst>
              <a:ext uri="{FF2B5EF4-FFF2-40B4-BE49-F238E27FC236}">
                <a16:creationId xmlns="" xmlns:a16="http://schemas.microsoft.com/office/drawing/2014/main" id="{1A346260-D3AB-4D5E-9DD3-006E554D5C6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sp>
        <p:nvSpPr>
          <p:cNvPr id="23" name="Diagrama de flujo: terminador 22">
            <a:extLst>
              <a:ext uri="{FF2B5EF4-FFF2-40B4-BE49-F238E27FC236}">
                <a16:creationId xmlns="" xmlns:a16="http://schemas.microsoft.com/office/drawing/2014/main" id="{48D41AD9-66D5-4EE9-B720-D52430AB144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4" name="Gráfico 23">
            <a:extLst>
              <a:ext uri="{FF2B5EF4-FFF2-40B4-BE49-F238E27FC236}">
                <a16:creationId xmlns="" xmlns:a16="http://schemas.microsoft.com/office/drawing/2014/main" id="{4693BCC6-DF23-4B86-9A4F-4E568758A5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25" name="Gráfico 24">
            <a:extLst>
              <a:ext uri="{FF2B5EF4-FFF2-40B4-BE49-F238E27FC236}">
                <a16:creationId xmlns="" xmlns:a16="http://schemas.microsoft.com/office/drawing/2014/main" id="{FFFA726C-FDFA-4CE0-A6D3-50D66B442BD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sp>
        <p:nvSpPr>
          <p:cNvPr id="26" name="Diagrama de flujo: terminador 25">
            <a:extLst>
              <a:ext uri="{FF2B5EF4-FFF2-40B4-BE49-F238E27FC236}">
                <a16:creationId xmlns="" xmlns:a16="http://schemas.microsoft.com/office/drawing/2014/main" id="{DFB6DEB2-B41B-4AB7-9706-83D6C582724C}"/>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7" name="Gráfico 26">
            <a:extLst>
              <a:ext uri="{FF2B5EF4-FFF2-40B4-BE49-F238E27FC236}">
                <a16:creationId xmlns="" xmlns:a16="http://schemas.microsoft.com/office/drawing/2014/main" id="{7B6F99F4-BC9B-40C7-ADF9-A963508A257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28" name="Imagen 27" descr="Imagen que contiene dibujo&#10;&#10;Descripción generada automáticamente">
            <a:extLst>
              <a:ext uri="{FF2B5EF4-FFF2-40B4-BE49-F238E27FC236}">
                <a16:creationId xmlns="" xmlns:a16="http://schemas.microsoft.com/office/drawing/2014/main" id="{760A60CD-3262-4A05-98DE-01C8AE5370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sp>
        <p:nvSpPr>
          <p:cNvPr id="29" name="Diagrama de flujo: terminador 28">
            <a:extLst>
              <a:ext uri="{FF2B5EF4-FFF2-40B4-BE49-F238E27FC236}">
                <a16:creationId xmlns="" xmlns:a16="http://schemas.microsoft.com/office/drawing/2014/main" id="{9CC6302F-26A7-441C-B568-6F28A939313B}"/>
              </a:ext>
            </a:extLst>
          </p:cNvPr>
          <p:cNvSpPr/>
          <p:nvPr/>
        </p:nvSpPr>
        <p:spPr>
          <a:xfrm>
            <a:off x="-248652" y="5916683"/>
            <a:ext cx="1973179" cy="877999"/>
          </a:xfrm>
          <a:prstGeom prst="flowChartTerminator">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30" name="Gráfico 29">
            <a:extLst>
              <a:ext uri="{FF2B5EF4-FFF2-40B4-BE49-F238E27FC236}">
                <a16:creationId xmlns="" xmlns:a16="http://schemas.microsoft.com/office/drawing/2014/main" id="{6FCA1B3E-51EE-4109-B0E5-10FABF39D59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61370" y="6010083"/>
            <a:ext cx="691200" cy="691200"/>
          </a:xfrm>
          <a:prstGeom prst="rect">
            <a:avLst/>
          </a:prstGeom>
        </p:spPr>
      </p:pic>
      <p:pic>
        <p:nvPicPr>
          <p:cNvPr id="31" name="Gráfico 30">
            <a:extLst>
              <a:ext uri="{FF2B5EF4-FFF2-40B4-BE49-F238E27FC236}">
                <a16:creationId xmlns="" xmlns:a16="http://schemas.microsoft.com/office/drawing/2014/main" id="{70E8FC57-6071-4A7D-A327-E7D5A7298A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932780" y="6010083"/>
            <a:ext cx="689808" cy="689808"/>
          </a:xfrm>
          <a:prstGeom prst="rect">
            <a:avLst/>
          </a:prstGeom>
        </p:spPr>
      </p:pic>
      <p:pic>
        <p:nvPicPr>
          <p:cNvPr id="32" name="Imagen 31" descr="Imagen que contiene dibujo&#10;&#10;Descripción generada automáticamente">
            <a:extLst>
              <a:ext uri="{FF2B5EF4-FFF2-40B4-BE49-F238E27FC236}">
                <a16:creationId xmlns="" xmlns:a16="http://schemas.microsoft.com/office/drawing/2014/main" id="{6EB53A32-A13B-459E-9828-C3666932DD6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1370" y="6008987"/>
            <a:ext cx="691200" cy="691200"/>
          </a:xfrm>
          <a:prstGeom prst="rect">
            <a:avLst/>
          </a:prstGeom>
        </p:spPr>
      </p:pic>
      <p:pic>
        <p:nvPicPr>
          <p:cNvPr id="33" name="Imagen 32" descr="Imagen que contiene dibujo&#10;&#10;Descripción generada automáticamente">
            <a:extLst>
              <a:ext uri="{FF2B5EF4-FFF2-40B4-BE49-F238E27FC236}">
                <a16:creationId xmlns="" xmlns:a16="http://schemas.microsoft.com/office/drawing/2014/main" id="{CE03D84B-0912-4E91-A127-EF265E1783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13516" y="5990703"/>
            <a:ext cx="728336" cy="727767"/>
          </a:xfrm>
          <a:prstGeom prst="rect">
            <a:avLst/>
          </a:prstGeom>
        </p:spPr>
      </p:pic>
      <p:pic>
        <p:nvPicPr>
          <p:cNvPr id="34" name="Imagen 33" descr="Imagen que contiene dibujo&#10;&#10;Descripción generada automáticamente">
            <a:extLst>
              <a:ext uri="{FF2B5EF4-FFF2-40B4-BE49-F238E27FC236}">
                <a16:creationId xmlns="" xmlns:a16="http://schemas.microsoft.com/office/drawing/2014/main" id="{6E17FC7F-B8BF-4FEA-92C7-100CF50CFA8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3086" y="5990703"/>
            <a:ext cx="727768" cy="727200"/>
          </a:xfrm>
          <a:prstGeom prst="rect">
            <a:avLst/>
          </a:prstGeom>
        </p:spPr>
      </p:pic>
      <p:pic>
        <p:nvPicPr>
          <p:cNvPr id="4" name="Imagen 3" descr="Captura de pantalla de un celular&#10;&#10;Descripción generada automáticamente">
            <a:extLst>
              <a:ext uri="{FF2B5EF4-FFF2-40B4-BE49-F238E27FC236}">
                <a16:creationId xmlns="" xmlns:a16="http://schemas.microsoft.com/office/drawing/2014/main" id="{D09FD835-53DC-4759-A908-FA1ABDE29D75}"/>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805355" y="2595369"/>
            <a:ext cx="4520701" cy="2403832"/>
          </a:xfrm>
          <a:prstGeom prst="rect">
            <a:avLst/>
          </a:prstGeom>
        </p:spPr>
      </p:pic>
    </p:spTree>
    <p:extLst>
      <p:ext uri="{BB962C8B-B14F-4D97-AF65-F5344CB8AC3E}">
        <p14:creationId xmlns:p14="http://schemas.microsoft.com/office/powerpoint/2010/main" val="3073326751"/>
      </p:ext>
    </p:extLst>
  </p:cSld>
  <p:clrMapOvr>
    <a:masterClrMapping/>
  </p:clrMapOvr>
</p:sld>
</file>

<file path=ppt/theme/theme1.xml><?xml version="1.0" encoding="utf-8"?>
<a:theme xmlns:a="http://schemas.openxmlformats.org/drawingml/2006/main" name="Tema de Office">
  <a:themeElements>
    <a:clrScheme name="Personalizados 1">
      <a:dk1>
        <a:srgbClr val="000000"/>
      </a:dk1>
      <a:lt1>
        <a:srgbClr val="FFFFFF"/>
      </a:lt1>
      <a:dk2>
        <a:srgbClr val="CD2C3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8126</TotalTime>
  <Words>7666</Words>
  <Application>Microsoft Office PowerPoint</Application>
  <PresentationFormat>Panorámica</PresentationFormat>
  <Paragraphs>480</Paragraphs>
  <Slides>46</Slides>
  <Notes>44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Arial</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Raquel Loma Ramos</cp:lastModifiedBy>
  <cp:revision>204</cp:revision>
  <cp:lastPrinted>2020-06-15T16:00:48Z</cp:lastPrinted>
  <dcterms:created xsi:type="dcterms:W3CDTF">2020-04-23T14:47:50Z</dcterms:created>
  <dcterms:modified xsi:type="dcterms:W3CDTF">2021-08-04T12:23:44Z</dcterms:modified>
</cp:coreProperties>
</file>